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  <p:sldMasterId id="2147483733" r:id="rId2"/>
    <p:sldMasterId id="2147483756" r:id="rId3"/>
    <p:sldMasterId id="2147483769" r:id="rId4"/>
  </p:sldMasterIdLst>
  <p:notesMasterIdLst>
    <p:notesMasterId r:id="rId17"/>
  </p:notesMasterIdLst>
  <p:sldIdLst>
    <p:sldId id="3273" r:id="rId5"/>
    <p:sldId id="3274" r:id="rId6"/>
    <p:sldId id="3266" r:id="rId7"/>
    <p:sldId id="3275" r:id="rId8"/>
    <p:sldId id="3277" r:id="rId9"/>
    <p:sldId id="3279" r:id="rId10"/>
    <p:sldId id="3281" r:id="rId11"/>
    <p:sldId id="3282" r:id="rId12"/>
    <p:sldId id="3283" r:id="rId13"/>
    <p:sldId id="3285" r:id="rId14"/>
    <p:sldId id="3284" r:id="rId15"/>
    <p:sldId id="3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BE8FDD-9262-444D-A626-ACEB5A745D6A}">
          <p14:sldIdLst>
            <p14:sldId id="3273"/>
            <p14:sldId id="3274"/>
            <p14:sldId id="3266"/>
            <p14:sldId id="3275"/>
            <p14:sldId id="3277"/>
            <p14:sldId id="3279"/>
            <p14:sldId id="3281"/>
            <p14:sldId id="3282"/>
            <p14:sldId id="3283"/>
            <p14:sldId id="3285"/>
            <p14:sldId id="3284"/>
            <p14:sldId id="3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8B3"/>
    <a:srgbClr val="503E66"/>
    <a:srgbClr val="0070C0"/>
    <a:srgbClr val="F5F5F5"/>
    <a:srgbClr val="00CC99"/>
    <a:srgbClr val="6699FF"/>
    <a:srgbClr val="014679"/>
    <a:srgbClr val="20B99A"/>
    <a:srgbClr val="73FDD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1" autoAdjust="0"/>
    <p:restoredTop sz="80848" autoAdjust="0"/>
  </p:normalViewPr>
  <p:slideViewPr>
    <p:cSldViewPr snapToGrid="0">
      <p:cViewPr varScale="1">
        <p:scale>
          <a:sx n="70" d="100"/>
          <a:sy n="70" d="100"/>
        </p:scale>
        <p:origin x="1219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D3800-BFD1-4ED8-93E9-7FDF63196909}" type="datetimeFigureOut">
              <a:rPr lang="en-US" smtClean="0"/>
              <a:pPr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A13B6-04FE-46D4-AFF3-55E73FB2FC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52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A13B6-04FE-46D4-AFF3-55E73FB2FC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7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A13B6-04FE-46D4-AFF3-55E73FB2FC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2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215900" marR="0" lvl="0" indent="-201613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0DA17E17-4D3E-4DF8-80D4-FCA3889435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Segoe UI" panose="020B0502040204020203" pitchFamily="34" charset="0"/>
              </a:rPr>
              <a:pPr marL="215900" marR="0" lvl="0" indent="-201613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45000"/>
                <a:buFontTx/>
                <a:buNone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</a:tabLst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5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m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icture Placeholder 17">
            <a:extLst>
              <a:ext uri="{FF2B5EF4-FFF2-40B4-BE49-F238E27FC236}">
                <a16:creationId xmlns:a16="http://schemas.microsoft.com/office/drawing/2014/main" id="{D7FF67E2-3A0B-4B50-A07E-701C968969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55913" y="0"/>
            <a:ext cx="933608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CD2FF90-E39B-4DC3-BA3F-5CFAC1DAB6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76581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239C3-23C6-4D75-8327-55EB542FEF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52" r="27975" b="19270"/>
          <a:stretch>
            <a:fillRect/>
          </a:stretch>
        </p:blipFill>
        <p:spPr>
          <a:xfrm>
            <a:off x="2075544" y="540850"/>
            <a:ext cx="1509485" cy="145375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ADF1263-C145-45A3-97F1-ABF6542B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25571"/>
            <a:ext cx="5172501" cy="17456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13ED81-3AD0-4EBE-BAB9-9A9F94069A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6166621"/>
            <a:ext cx="5172500" cy="46037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00205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119" y="1066801"/>
            <a:ext cx="5533113" cy="51085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861" y="1066801"/>
            <a:ext cx="5537020" cy="5108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B56E0F-3ED7-4113-8057-B600AF990A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D78BEA-BAAE-44F7-B48F-FEEE2D92F787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6B331D-8846-4F08-854F-D75211A73E3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5D6CE8-E393-4565-9222-D595EBD7964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91F000-43C2-4ECC-AA8A-0B316A4340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4AA68A-3FAF-4801-BCA9-CE15E847C21C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073BB6-D0FC-4CD5-9A9D-DC3AE3E094C8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120" y="1066800"/>
            <a:ext cx="5531157" cy="76200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119" y="1828802"/>
            <a:ext cx="5531159" cy="4360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24" y="1066799"/>
            <a:ext cx="5552655" cy="76200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24" y="1828801"/>
            <a:ext cx="5552656" cy="4360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E641F8-C029-47DC-985D-2DBCE7079E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DF0D3B-CDC8-40CD-99F0-A93DB63CE405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EEF2E6-F68D-4875-B7F2-96F3239539FB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D8D060-FE4F-4783-BABD-60B32573D20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407A6A-1DE6-426C-88C6-1AAE646A199C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157715-8930-4ECC-A84C-7B6A60F582A1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F79572-E846-485B-BE2D-E43AED430E85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4E9B62-4612-408E-801B-B718201269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6E310A-48B2-4176-A60B-7B0E7DBD7DAD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7560F-5192-4774-A00C-5F4F9C88C00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5F7431-9F94-436E-81E4-61AEC7EA80A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29BBF4-37BF-411F-B7DA-DA44F6DF66F9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492CD5-44BB-4A8E-A7F2-AD47320163FF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212EB1-A3B6-4AE5-8A18-1D7CC3ECA78F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4E9B62-4612-408E-801B-B718201269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6E310A-48B2-4176-A60B-7B0E7DBD7DAD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7560F-5192-4774-A00C-5F4F9C88C00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5F7431-9F94-436E-81E4-61AEC7EA80A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29BBF4-37BF-411F-B7DA-DA44F6DF66F9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492CD5-44BB-4A8E-A7F2-AD47320163FF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212EB1-A3B6-4AE5-8A18-1D7CC3ECA78F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3" name="図 5">
            <a:extLst>
              <a:ext uri="{FF2B5EF4-FFF2-40B4-BE49-F238E27FC236}">
                <a16:creationId xmlns:a16="http://schemas.microsoft.com/office/drawing/2014/main" id="{8C12EA3A-0192-461C-80C4-2A31009B9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2" y="1556792"/>
            <a:ext cx="7023887" cy="4800533"/>
          </a:xfrm>
          <a:prstGeom prst="rect">
            <a:avLst/>
          </a:prstGeom>
        </p:spPr>
      </p:pic>
      <p:sp>
        <p:nvSpPr>
          <p:cNvPr id="14" name="図プレースホルダー 7">
            <a:extLst>
              <a:ext uri="{FF2B5EF4-FFF2-40B4-BE49-F238E27FC236}">
                <a16:creationId xmlns:a16="http://schemas.microsoft.com/office/drawing/2014/main" id="{8376BC24-10DE-4E70-82A3-229301B98E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5474" y="1796819"/>
            <a:ext cx="5425073" cy="3456384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11">
            <a:extLst>
              <a:ext uri="{FF2B5EF4-FFF2-40B4-BE49-F238E27FC236}">
                <a16:creationId xmlns:a16="http://schemas.microsoft.com/office/drawing/2014/main" id="{0BCD33BB-2413-4B6E-AAEA-3067FE4D04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8133" y="1700809"/>
            <a:ext cx="4751751" cy="2472134"/>
          </a:xfrm>
        </p:spPr>
        <p:txBody>
          <a:bodyPr anchor="b">
            <a:noAutofit/>
          </a:bodyPr>
          <a:lstStyle>
            <a:lvl1pPr>
              <a:lnSpc>
                <a:spcPts val="4668"/>
              </a:lnSpc>
              <a:defRPr sz="5334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dirty="0"/>
              <a:t>TEXT HERE</a:t>
            </a:r>
          </a:p>
        </p:txBody>
      </p:sp>
      <p:sp>
        <p:nvSpPr>
          <p:cNvPr id="16" name="テキスト プレースホルダー 11">
            <a:extLst>
              <a:ext uri="{FF2B5EF4-FFF2-40B4-BE49-F238E27FC236}">
                <a16:creationId xmlns:a16="http://schemas.microsoft.com/office/drawing/2014/main" id="{CE04DB75-1A00-4EE6-A5D5-97C242CBA0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68133" y="4173223"/>
            <a:ext cx="4751751" cy="196821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3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4E9B62-4612-408E-801B-B718201269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6E310A-48B2-4176-A60B-7B0E7DBD7DAD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7560F-5192-4774-A00C-5F4F9C88C00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5F7431-9F94-436E-81E4-61AEC7EA80A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29BBF4-37BF-411F-B7DA-DA44F6DF66F9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492CD5-44BB-4A8E-A7F2-AD47320163FF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212EB1-A3B6-4AE5-8A18-1D7CC3ECA78F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pic>
        <p:nvPicPr>
          <p:cNvPr id="17" name="図 5">
            <a:extLst>
              <a:ext uri="{FF2B5EF4-FFF2-40B4-BE49-F238E27FC236}">
                <a16:creationId xmlns:a16="http://schemas.microsoft.com/office/drawing/2014/main" id="{6918FE6C-9F34-44F0-93CD-114A967E13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00" y="1423926"/>
            <a:ext cx="6153935" cy="4205957"/>
          </a:xfrm>
          <a:prstGeom prst="rect">
            <a:avLst/>
          </a:prstGeom>
        </p:spPr>
      </p:pic>
      <p:sp>
        <p:nvSpPr>
          <p:cNvPr id="18" name="図プレースホルダー 7">
            <a:extLst>
              <a:ext uri="{FF2B5EF4-FFF2-40B4-BE49-F238E27FC236}">
                <a16:creationId xmlns:a16="http://schemas.microsoft.com/office/drawing/2014/main" id="{2175400D-E4AA-40FF-AB29-C2CFBB0A3A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155531" y="1597436"/>
            <a:ext cx="4704931" cy="3072341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テキスト プレースホルダー 12">
            <a:extLst>
              <a:ext uri="{FF2B5EF4-FFF2-40B4-BE49-F238E27FC236}">
                <a16:creationId xmlns:a16="http://schemas.microsoft.com/office/drawing/2014/main" id="{096870AC-DFEF-42AF-887B-944453E1E4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3170" y="2413526"/>
            <a:ext cx="2776783" cy="3746011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>
            <a:extLst>
              <a:ext uri="{FF2B5EF4-FFF2-40B4-BE49-F238E27FC236}">
                <a16:creationId xmlns:a16="http://schemas.microsoft.com/office/drawing/2014/main" id="{E64C0C0C-C6C9-4156-AA9A-750F808F82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3138" y="2709390"/>
            <a:ext cx="1980172" cy="2628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テキスト プレースホルダー 18">
            <a:extLst>
              <a:ext uri="{FF2B5EF4-FFF2-40B4-BE49-F238E27FC236}">
                <a16:creationId xmlns:a16="http://schemas.microsoft.com/office/drawing/2014/main" id="{4037C552-2951-4EC6-8BC0-F429BFD75C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60574" y="3181613"/>
            <a:ext cx="1617238" cy="2715183"/>
          </a:xfr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図プレースホルダー 7">
            <a:extLst>
              <a:ext uri="{FF2B5EF4-FFF2-40B4-BE49-F238E27FC236}">
                <a16:creationId xmlns:a16="http://schemas.microsoft.com/office/drawing/2014/main" id="{5398E37E-0D59-4E3D-97B5-5488CF63F3B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18355" y="3508590"/>
            <a:ext cx="1099295" cy="1968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テキスト プレースホルダー 11">
            <a:extLst>
              <a:ext uri="{FF2B5EF4-FFF2-40B4-BE49-F238E27FC236}">
                <a16:creationId xmlns:a16="http://schemas.microsoft.com/office/drawing/2014/main" id="{AE4DF063-B3BF-4B32-A7EE-82919E303A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09426" y="1501707"/>
            <a:ext cx="3744741" cy="540454"/>
          </a:xfrm>
        </p:spPr>
        <p:txBody>
          <a:bodyPr anchor="b">
            <a:noAutofit/>
          </a:bodyPr>
          <a:lstStyle>
            <a:lvl1pPr>
              <a:lnSpc>
                <a:spcPts val="2667"/>
              </a:lnSpc>
              <a:defRPr sz="29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>
            <a:extLst>
              <a:ext uri="{FF2B5EF4-FFF2-40B4-BE49-F238E27FC236}">
                <a16:creationId xmlns:a16="http://schemas.microsoft.com/office/drawing/2014/main" id="{4A0EDF8E-FBB9-43C2-B358-4F74EC8845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9426" y="2119942"/>
            <a:ext cx="3744741" cy="230980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1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19" y="1066801"/>
            <a:ext cx="4305704" cy="99059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61" y="1066800"/>
            <a:ext cx="6541619" cy="5105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119" y="2057400"/>
            <a:ext cx="4305704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19" y="987425"/>
            <a:ext cx="4305704" cy="106997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61" y="987425"/>
            <a:ext cx="6541619" cy="5184775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119" y="2057400"/>
            <a:ext cx="4305704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7118" y="990601"/>
            <a:ext cx="11257762" cy="518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B51CA7-4F94-4208-97F7-F1A9B52FF2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97D07C-3D91-4252-B387-8994042C3726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8929A5-88D8-4DF3-9B4C-AAE9AED65A9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304F5D-C5B2-4C17-AF67-03DABE9E7E23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80D491-F9BF-4CA6-81E1-8AE5D39D8B9F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C2A953-09B6-48F7-8D63-25770BCAB3F3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C797D-4D24-4F87-9499-F88618F47E33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98069" y="838199"/>
            <a:ext cx="262681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7118" y="838199"/>
            <a:ext cx="844332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ine 14">
            <a:extLst>
              <a:ext uri="{FF2B5EF4-FFF2-40B4-BE49-F238E27FC236}">
                <a16:creationId xmlns:a16="http://schemas.microsoft.com/office/drawing/2014/main" id="{B0BDDF80-3B21-4613-BD75-5E8E8BEF4E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32050" y="1995936"/>
            <a:ext cx="2413752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4" name="Line 15">
            <a:extLst>
              <a:ext uri="{FF2B5EF4-FFF2-40B4-BE49-F238E27FC236}">
                <a16:creationId xmlns:a16="http://schemas.microsoft.com/office/drawing/2014/main" id="{039EF009-0ADE-403D-9FBF-B34E23FB6CA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295062" y="3125808"/>
            <a:ext cx="1650739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5" name="Line 16">
            <a:extLst>
              <a:ext uri="{FF2B5EF4-FFF2-40B4-BE49-F238E27FC236}">
                <a16:creationId xmlns:a16="http://schemas.microsoft.com/office/drawing/2014/main" id="{67B48F87-E692-4FAE-BD97-8C475F1A10A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295064" y="4255679"/>
            <a:ext cx="1650738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6" name="Line 17">
            <a:extLst>
              <a:ext uri="{FF2B5EF4-FFF2-40B4-BE49-F238E27FC236}">
                <a16:creationId xmlns:a16="http://schemas.microsoft.com/office/drawing/2014/main" id="{405863EB-FF79-4131-BDD7-FD78D0AFB52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32050" y="5398605"/>
            <a:ext cx="2413751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7" name="Freeform 25">
            <a:extLst>
              <a:ext uri="{FF2B5EF4-FFF2-40B4-BE49-F238E27FC236}">
                <a16:creationId xmlns:a16="http://schemas.microsoft.com/office/drawing/2014/main" id="{1A5A11D8-13AB-4F2D-BC34-C034A0262279}"/>
              </a:ext>
            </a:extLst>
          </p:cNvPr>
          <p:cNvSpPr>
            <a:spLocks/>
          </p:cNvSpPr>
          <p:nvPr userDrawn="1"/>
        </p:nvSpPr>
        <p:spPr bwMode="auto">
          <a:xfrm>
            <a:off x="23890" y="1476321"/>
            <a:ext cx="3221326" cy="4428845"/>
          </a:xfrm>
          <a:custGeom>
            <a:avLst/>
            <a:gdLst>
              <a:gd name="T0" fmla="*/ 0 w 1970"/>
              <a:gd name="T1" fmla="*/ 2575 h 2719"/>
              <a:gd name="T2" fmla="*/ 610 w 1970"/>
              <a:gd name="T3" fmla="*/ 2719 h 2719"/>
              <a:gd name="T4" fmla="*/ 1970 w 1970"/>
              <a:gd name="T5" fmla="*/ 1360 h 2719"/>
              <a:gd name="T6" fmla="*/ 610 w 1970"/>
              <a:gd name="T7" fmla="*/ 0 h 2719"/>
              <a:gd name="T8" fmla="*/ 0 w 1970"/>
              <a:gd name="T9" fmla="*/ 144 h 2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0" h="2719">
                <a:moveTo>
                  <a:pt x="0" y="2575"/>
                </a:moveTo>
                <a:cubicBezTo>
                  <a:pt x="183" y="2667"/>
                  <a:pt x="391" y="2719"/>
                  <a:pt x="610" y="2719"/>
                </a:cubicBezTo>
                <a:cubicBezTo>
                  <a:pt x="1361" y="2719"/>
                  <a:pt x="1970" y="2111"/>
                  <a:pt x="1970" y="1360"/>
                </a:cubicBezTo>
                <a:cubicBezTo>
                  <a:pt x="1970" y="608"/>
                  <a:pt x="1361" y="0"/>
                  <a:pt x="610" y="0"/>
                </a:cubicBezTo>
                <a:cubicBezTo>
                  <a:pt x="391" y="0"/>
                  <a:pt x="183" y="52"/>
                  <a:pt x="0" y="144"/>
                </a:cubicBezTo>
              </a:path>
            </a:pathLst>
          </a:custGeom>
          <a:noFill/>
          <a:ln w="25400" cap="flat">
            <a:solidFill>
              <a:srgbClr val="FFFFFF">
                <a:lumMod val="85000"/>
              </a:srgbClr>
            </a:solidFill>
            <a:prstDash val="solid"/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E48CEA-7517-49F4-8009-E189938A5876}"/>
              </a:ext>
            </a:extLst>
          </p:cNvPr>
          <p:cNvGrpSpPr/>
          <p:nvPr userDrawn="1"/>
        </p:nvGrpSpPr>
        <p:grpSpPr>
          <a:xfrm>
            <a:off x="2293787" y="1540148"/>
            <a:ext cx="3478035" cy="911577"/>
            <a:chOff x="4584398" y="3080295"/>
            <a:chExt cx="6956070" cy="182315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C9556CE-F83B-4415-8568-0127DCF6B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4398" y="3727501"/>
              <a:ext cx="528742" cy="528742"/>
            </a:xfrm>
            <a:prstGeom prst="ellipse">
              <a:avLst/>
            </a:prstGeom>
            <a:solidFill>
              <a:srgbClr val="1073A3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Roboto Bold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3D991E-D485-4EE2-9F3D-D8A4F4C16990}"/>
                </a:ext>
              </a:extLst>
            </p:cNvPr>
            <p:cNvSpPr/>
            <p:nvPr/>
          </p:nvSpPr>
          <p:spPr>
            <a:xfrm>
              <a:off x="9660341" y="3080295"/>
              <a:ext cx="1880127" cy="1823154"/>
            </a:xfrm>
            <a:prstGeom prst="ellipse">
              <a:avLst/>
            </a:prstGeom>
            <a:solidFill>
              <a:srgbClr val="1073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0" bIns="0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A230FD-E9E4-4DE7-A718-90C921FB510C}"/>
              </a:ext>
            </a:extLst>
          </p:cNvPr>
          <p:cNvGrpSpPr/>
          <p:nvPr userDrawn="1"/>
        </p:nvGrpSpPr>
        <p:grpSpPr>
          <a:xfrm>
            <a:off x="3032620" y="2670019"/>
            <a:ext cx="2739202" cy="911577"/>
            <a:chOff x="6062064" y="5340038"/>
            <a:chExt cx="5478404" cy="1823154"/>
          </a:xfrm>
          <a:solidFill>
            <a:srgbClr val="2DADE0"/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DE87A0A-B52C-4016-A27B-D56B9696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64" y="5990460"/>
              <a:ext cx="524887" cy="522311"/>
            </a:xfrm>
            <a:prstGeom prst="ellipse">
              <a:avLst/>
            </a:prstGeom>
            <a:grpFill/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Roboto Bold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1DA5AD-1880-409A-89B1-49DB1507BEDC}"/>
                </a:ext>
              </a:extLst>
            </p:cNvPr>
            <p:cNvSpPr/>
            <p:nvPr/>
          </p:nvSpPr>
          <p:spPr>
            <a:xfrm>
              <a:off x="9660341" y="5340038"/>
              <a:ext cx="1880127" cy="182315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0" bIns="0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D06DE5-F1B9-4850-8630-1896E26E932B}"/>
              </a:ext>
            </a:extLst>
          </p:cNvPr>
          <p:cNvGrpSpPr/>
          <p:nvPr userDrawn="1"/>
        </p:nvGrpSpPr>
        <p:grpSpPr>
          <a:xfrm>
            <a:off x="3032620" y="3799890"/>
            <a:ext cx="2739202" cy="911577"/>
            <a:chOff x="6062064" y="7599780"/>
            <a:chExt cx="5478404" cy="1823154"/>
          </a:xfrm>
          <a:solidFill>
            <a:srgbClr val="6ACEE3"/>
          </a:solidFill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AF440B5-B532-4609-9647-9A9770D84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64" y="8250201"/>
              <a:ext cx="524887" cy="522311"/>
            </a:xfrm>
            <a:prstGeom prst="ellipse">
              <a:avLst/>
            </a:prstGeom>
            <a:grpFill/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Roboto Bold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50874D-5894-45A6-B0D7-6CE929348BF5}"/>
                </a:ext>
              </a:extLst>
            </p:cNvPr>
            <p:cNvSpPr/>
            <p:nvPr/>
          </p:nvSpPr>
          <p:spPr>
            <a:xfrm>
              <a:off x="9660341" y="7599780"/>
              <a:ext cx="1880127" cy="182315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0" bIns="0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</p:grpSp>
      <p:sp>
        <p:nvSpPr>
          <p:cNvPr id="17" name="Freeform 6">
            <a:extLst>
              <a:ext uri="{FF2B5EF4-FFF2-40B4-BE49-F238E27FC236}">
                <a16:creationId xmlns:a16="http://schemas.microsoft.com/office/drawing/2014/main" id="{C63D7157-937D-484F-AC3E-71A6E0D11BC7}"/>
              </a:ext>
            </a:extLst>
          </p:cNvPr>
          <p:cNvSpPr>
            <a:spLocks/>
          </p:cNvSpPr>
          <p:nvPr userDrawn="1"/>
        </p:nvSpPr>
        <p:spPr bwMode="auto">
          <a:xfrm>
            <a:off x="2293787" y="5266419"/>
            <a:ext cx="264371" cy="264371"/>
          </a:xfrm>
          <a:prstGeom prst="ellipse">
            <a:avLst/>
          </a:prstGeom>
          <a:solidFill>
            <a:srgbClr val="61DDA8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71B29A-2E56-4C3D-B6DC-29CA1448EE86}"/>
              </a:ext>
            </a:extLst>
          </p:cNvPr>
          <p:cNvSpPr/>
          <p:nvPr userDrawn="1"/>
        </p:nvSpPr>
        <p:spPr>
          <a:xfrm>
            <a:off x="4831759" y="4942816"/>
            <a:ext cx="940064" cy="911577"/>
          </a:xfrm>
          <a:prstGeom prst="ellipse">
            <a:avLst/>
          </a:prstGeom>
          <a:solidFill>
            <a:srgbClr val="61DD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0" bIns="0" rtlCol="0" anchor="ctr"/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 charset="0"/>
              <a:ea typeface="+mn-ea"/>
              <a:cs typeface="+mn-cs"/>
            </a:endParaRPr>
          </a:p>
        </p:txBody>
      </p:sp>
      <p:sp>
        <p:nvSpPr>
          <p:cNvPr id="19" name="Shape 2774">
            <a:extLst>
              <a:ext uri="{FF2B5EF4-FFF2-40B4-BE49-F238E27FC236}">
                <a16:creationId xmlns:a16="http://schemas.microsoft.com/office/drawing/2014/main" id="{74D4E026-33C6-44CF-964F-9E754D42A45D}"/>
              </a:ext>
            </a:extLst>
          </p:cNvPr>
          <p:cNvSpPr/>
          <p:nvPr userDrawn="1"/>
        </p:nvSpPr>
        <p:spPr>
          <a:xfrm>
            <a:off x="5111056" y="2948043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defTabSz="2285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 Bold" charset="0"/>
              <a:ea typeface="Roboto Bold" charset="0"/>
              <a:cs typeface="Roboto Bold" charset="0"/>
              <a:sym typeface="Gill Sans"/>
            </a:endParaRPr>
          </a:p>
        </p:txBody>
      </p:sp>
      <p:sp>
        <p:nvSpPr>
          <p:cNvPr id="20" name="Shape 2783">
            <a:extLst>
              <a:ext uri="{FF2B5EF4-FFF2-40B4-BE49-F238E27FC236}">
                <a16:creationId xmlns:a16="http://schemas.microsoft.com/office/drawing/2014/main" id="{6D5BBD54-72E1-47DC-B0FF-852E25647789}"/>
              </a:ext>
            </a:extLst>
          </p:cNvPr>
          <p:cNvSpPr/>
          <p:nvPr userDrawn="1"/>
        </p:nvSpPr>
        <p:spPr>
          <a:xfrm>
            <a:off x="5133021" y="4103675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defTabSz="2285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 Bold" charset="0"/>
              <a:ea typeface="Roboto Bold" charset="0"/>
              <a:cs typeface="Roboto Bold" charset="0"/>
              <a:sym typeface="Gill San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03227B9-F390-4DAD-A24B-0F66996301A3}"/>
              </a:ext>
            </a:extLst>
          </p:cNvPr>
          <p:cNvSpPr/>
          <p:nvPr userDrawn="1"/>
        </p:nvSpPr>
        <p:spPr>
          <a:xfrm>
            <a:off x="39508" y="2670019"/>
            <a:ext cx="2069949" cy="20699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 charset="0"/>
              <a:ea typeface="+mn-ea"/>
              <a:cs typeface="+mn-cs"/>
            </a:endParaRPr>
          </a:p>
        </p:txBody>
      </p:sp>
      <p:pic>
        <p:nvPicPr>
          <p:cNvPr id="26" name="Graphic 25" descr="Handshake">
            <a:extLst>
              <a:ext uri="{FF2B5EF4-FFF2-40B4-BE49-F238E27FC236}">
                <a16:creationId xmlns:a16="http://schemas.microsoft.com/office/drawing/2014/main" id="{5621C0D1-2902-4725-AB7B-CBB1B408C1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5789" y="5080008"/>
            <a:ext cx="651118" cy="651118"/>
          </a:xfrm>
          <a:prstGeom prst="rect">
            <a:avLst/>
          </a:prstGeom>
        </p:spPr>
      </p:pic>
      <p:pic>
        <p:nvPicPr>
          <p:cNvPr id="27" name="Graphic 26" descr="Group brainstorm">
            <a:extLst>
              <a:ext uri="{FF2B5EF4-FFF2-40B4-BE49-F238E27FC236}">
                <a16:creationId xmlns:a16="http://schemas.microsoft.com/office/drawing/2014/main" id="{A9E506F9-FAD4-4AF4-AE63-14627E1AB5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4409" y="1680373"/>
            <a:ext cx="631126" cy="631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709226-3436-47DF-AF40-78C04FADD3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8" y="3125808"/>
            <a:ext cx="1597470" cy="150505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760AE3-BF38-45F0-9FF0-1AE8EC54B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8800" y="1780036"/>
            <a:ext cx="5352777" cy="431800"/>
          </a:xfrm>
        </p:spPr>
        <p:txBody>
          <a:bodyPr/>
          <a:lstStyle>
            <a:lvl1pPr marL="0" indent="0">
              <a:buNone/>
              <a:defRPr kumimoji="0" lang="en-US" sz="20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FE2717A0-986D-45BD-BE47-A99A5616F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98800" y="2914259"/>
            <a:ext cx="5352777" cy="431800"/>
          </a:xfrm>
        </p:spPr>
        <p:txBody>
          <a:bodyPr/>
          <a:lstStyle>
            <a:lvl1pPr marL="0" indent="0">
              <a:buNone/>
              <a:defRPr kumimoji="0" lang="en-US" sz="20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457200" rtl="0" eaLnBrk="0" fontAlgn="base" hangingPunct="0">
              <a:lnSpc>
                <a:spcPct val="90000"/>
              </a:lnSpc>
              <a:spcBef>
                <a:spcPts val="813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1CD8E702-04A7-4C62-8970-939195799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8800" y="4048482"/>
            <a:ext cx="5352777" cy="431800"/>
          </a:xfrm>
        </p:spPr>
        <p:txBody>
          <a:bodyPr/>
          <a:lstStyle>
            <a:lvl1pPr marL="0" indent="0">
              <a:buNone/>
              <a:defRPr kumimoji="0" lang="en-US" sz="20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457200" rtl="0" eaLnBrk="0" fontAlgn="base" hangingPunct="0">
              <a:lnSpc>
                <a:spcPct val="90000"/>
              </a:lnSpc>
              <a:spcBef>
                <a:spcPts val="813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7EAE70F7-06FB-4D74-9893-9FDC2B9F03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800" y="5182704"/>
            <a:ext cx="5352777" cy="431800"/>
          </a:xfrm>
        </p:spPr>
        <p:txBody>
          <a:bodyPr/>
          <a:lstStyle>
            <a:lvl1pPr marL="0" indent="0">
              <a:buNone/>
              <a:defRPr kumimoji="0" lang="en-US" sz="20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457200" rtl="0" eaLnBrk="0" fontAlgn="base" hangingPunct="0">
              <a:lnSpc>
                <a:spcPct val="90000"/>
              </a:lnSpc>
              <a:spcBef>
                <a:spcPts val="813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16677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20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A1BE8-ADDA-4E38-8AE4-540A32C0F8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3D610B-2FDF-48C3-93EB-3442F230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70" y="250276"/>
            <a:ext cx="10513107" cy="4318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560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52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m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icture Placeholder 17">
            <a:extLst>
              <a:ext uri="{FF2B5EF4-FFF2-40B4-BE49-F238E27FC236}">
                <a16:creationId xmlns:a16="http://schemas.microsoft.com/office/drawing/2014/main" id="{D7FF67E2-3A0B-4B50-A07E-701C968969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55913" y="0"/>
            <a:ext cx="933608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CD2FF90-E39B-4DC3-BA3F-5CFAC1DAB6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776581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239C3-23C6-4D75-8327-55EB542FEF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52" r="27975" b="19270"/>
          <a:stretch>
            <a:fillRect/>
          </a:stretch>
        </p:blipFill>
        <p:spPr>
          <a:xfrm>
            <a:off x="2075544" y="540850"/>
            <a:ext cx="1509485" cy="145375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ADF1263-C145-45A3-97F1-ABF6542B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25571"/>
            <a:ext cx="5172501" cy="17456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13ED81-3AD0-4EBE-BAB9-9A9F94069A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6166621"/>
            <a:ext cx="5172500" cy="46037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945746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ine 14">
            <a:extLst>
              <a:ext uri="{FF2B5EF4-FFF2-40B4-BE49-F238E27FC236}">
                <a16:creationId xmlns:a16="http://schemas.microsoft.com/office/drawing/2014/main" id="{B0BDDF80-3B21-4613-BD75-5E8E8BEF4E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32050" y="1995936"/>
            <a:ext cx="2413752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4" name="Line 15">
            <a:extLst>
              <a:ext uri="{FF2B5EF4-FFF2-40B4-BE49-F238E27FC236}">
                <a16:creationId xmlns:a16="http://schemas.microsoft.com/office/drawing/2014/main" id="{039EF009-0ADE-403D-9FBF-B34E23FB6CA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295062" y="3125808"/>
            <a:ext cx="1650739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5" name="Line 16">
            <a:extLst>
              <a:ext uri="{FF2B5EF4-FFF2-40B4-BE49-F238E27FC236}">
                <a16:creationId xmlns:a16="http://schemas.microsoft.com/office/drawing/2014/main" id="{67B48F87-E692-4FAE-BD97-8C475F1A10A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295064" y="4255679"/>
            <a:ext cx="1650738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6" name="Line 17">
            <a:extLst>
              <a:ext uri="{FF2B5EF4-FFF2-40B4-BE49-F238E27FC236}">
                <a16:creationId xmlns:a16="http://schemas.microsoft.com/office/drawing/2014/main" id="{405863EB-FF79-4131-BDD7-FD78D0AFB52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32050" y="5398605"/>
            <a:ext cx="2413751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7" name="Freeform 25">
            <a:extLst>
              <a:ext uri="{FF2B5EF4-FFF2-40B4-BE49-F238E27FC236}">
                <a16:creationId xmlns:a16="http://schemas.microsoft.com/office/drawing/2014/main" id="{1A5A11D8-13AB-4F2D-BC34-C034A0262279}"/>
              </a:ext>
            </a:extLst>
          </p:cNvPr>
          <p:cNvSpPr>
            <a:spLocks/>
          </p:cNvSpPr>
          <p:nvPr userDrawn="1"/>
        </p:nvSpPr>
        <p:spPr bwMode="auto">
          <a:xfrm>
            <a:off x="23890" y="1476321"/>
            <a:ext cx="3221326" cy="4428845"/>
          </a:xfrm>
          <a:custGeom>
            <a:avLst/>
            <a:gdLst>
              <a:gd name="T0" fmla="*/ 0 w 1970"/>
              <a:gd name="T1" fmla="*/ 2575 h 2719"/>
              <a:gd name="T2" fmla="*/ 610 w 1970"/>
              <a:gd name="T3" fmla="*/ 2719 h 2719"/>
              <a:gd name="T4" fmla="*/ 1970 w 1970"/>
              <a:gd name="T5" fmla="*/ 1360 h 2719"/>
              <a:gd name="T6" fmla="*/ 610 w 1970"/>
              <a:gd name="T7" fmla="*/ 0 h 2719"/>
              <a:gd name="T8" fmla="*/ 0 w 1970"/>
              <a:gd name="T9" fmla="*/ 144 h 2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0" h="2719">
                <a:moveTo>
                  <a:pt x="0" y="2575"/>
                </a:moveTo>
                <a:cubicBezTo>
                  <a:pt x="183" y="2667"/>
                  <a:pt x="391" y="2719"/>
                  <a:pt x="610" y="2719"/>
                </a:cubicBezTo>
                <a:cubicBezTo>
                  <a:pt x="1361" y="2719"/>
                  <a:pt x="1970" y="2111"/>
                  <a:pt x="1970" y="1360"/>
                </a:cubicBezTo>
                <a:cubicBezTo>
                  <a:pt x="1970" y="608"/>
                  <a:pt x="1361" y="0"/>
                  <a:pt x="610" y="0"/>
                </a:cubicBezTo>
                <a:cubicBezTo>
                  <a:pt x="391" y="0"/>
                  <a:pt x="183" y="52"/>
                  <a:pt x="0" y="144"/>
                </a:cubicBezTo>
              </a:path>
            </a:pathLst>
          </a:custGeom>
          <a:noFill/>
          <a:ln w="25400" cap="flat">
            <a:solidFill>
              <a:srgbClr val="FFFFFF">
                <a:lumMod val="85000"/>
              </a:srgbClr>
            </a:solidFill>
            <a:prstDash val="solid"/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E48CEA-7517-49F4-8009-E189938A5876}"/>
              </a:ext>
            </a:extLst>
          </p:cNvPr>
          <p:cNvGrpSpPr/>
          <p:nvPr userDrawn="1"/>
        </p:nvGrpSpPr>
        <p:grpSpPr>
          <a:xfrm>
            <a:off x="2293787" y="1540148"/>
            <a:ext cx="3478035" cy="911577"/>
            <a:chOff x="4584398" y="3080295"/>
            <a:chExt cx="6956070" cy="182315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C9556CE-F83B-4415-8568-0127DCF6B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4398" y="3727501"/>
              <a:ext cx="528742" cy="528742"/>
            </a:xfrm>
            <a:prstGeom prst="ellipse">
              <a:avLst/>
            </a:prstGeom>
            <a:solidFill>
              <a:srgbClr val="1073A3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Roboto Bold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3D991E-D485-4EE2-9F3D-D8A4F4C16990}"/>
                </a:ext>
              </a:extLst>
            </p:cNvPr>
            <p:cNvSpPr/>
            <p:nvPr/>
          </p:nvSpPr>
          <p:spPr>
            <a:xfrm>
              <a:off x="9660341" y="3080295"/>
              <a:ext cx="1880127" cy="1823154"/>
            </a:xfrm>
            <a:prstGeom prst="ellipse">
              <a:avLst/>
            </a:prstGeom>
            <a:solidFill>
              <a:srgbClr val="1073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0" bIns="0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A230FD-E9E4-4DE7-A718-90C921FB510C}"/>
              </a:ext>
            </a:extLst>
          </p:cNvPr>
          <p:cNvGrpSpPr/>
          <p:nvPr userDrawn="1"/>
        </p:nvGrpSpPr>
        <p:grpSpPr>
          <a:xfrm>
            <a:off x="3032620" y="2670019"/>
            <a:ext cx="2739202" cy="911577"/>
            <a:chOff x="6062064" y="5340038"/>
            <a:chExt cx="5478404" cy="1823154"/>
          </a:xfrm>
          <a:solidFill>
            <a:srgbClr val="2DADE0"/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DE87A0A-B52C-4016-A27B-D56B9696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64" y="5990460"/>
              <a:ext cx="524887" cy="522311"/>
            </a:xfrm>
            <a:prstGeom prst="ellipse">
              <a:avLst/>
            </a:prstGeom>
            <a:grpFill/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Roboto Bold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1DA5AD-1880-409A-89B1-49DB1507BEDC}"/>
                </a:ext>
              </a:extLst>
            </p:cNvPr>
            <p:cNvSpPr/>
            <p:nvPr/>
          </p:nvSpPr>
          <p:spPr>
            <a:xfrm>
              <a:off x="9660341" y="5340038"/>
              <a:ext cx="1880127" cy="182315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0" bIns="0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D06DE5-F1B9-4850-8630-1896E26E932B}"/>
              </a:ext>
            </a:extLst>
          </p:cNvPr>
          <p:cNvGrpSpPr/>
          <p:nvPr userDrawn="1"/>
        </p:nvGrpSpPr>
        <p:grpSpPr>
          <a:xfrm>
            <a:off x="3032620" y="3799890"/>
            <a:ext cx="2739202" cy="911577"/>
            <a:chOff x="6062064" y="7599780"/>
            <a:chExt cx="5478404" cy="1823154"/>
          </a:xfrm>
          <a:solidFill>
            <a:srgbClr val="6ACEE3"/>
          </a:solidFill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AF440B5-B532-4609-9647-9A9770D84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64" y="8250201"/>
              <a:ext cx="524887" cy="522311"/>
            </a:xfrm>
            <a:prstGeom prst="ellipse">
              <a:avLst/>
            </a:prstGeom>
            <a:grpFill/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Roboto Bold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50874D-5894-45A6-B0D7-6CE929348BF5}"/>
                </a:ext>
              </a:extLst>
            </p:cNvPr>
            <p:cNvSpPr/>
            <p:nvPr/>
          </p:nvSpPr>
          <p:spPr>
            <a:xfrm>
              <a:off x="9660341" y="7599780"/>
              <a:ext cx="1880127" cy="182315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0" bIns="0"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</p:grpSp>
      <p:sp>
        <p:nvSpPr>
          <p:cNvPr id="17" name="Freeform 6">
            <a:extLst>
              <a:ext uri="{FF2B5EF4-FFF2-40B4-BE49-F238E27FC236}">
                <a16:creationId xmlns:a16="http://schemas.microsoft.com/office/drawing/2014/main" id="{C63D7157-937D-484F-AC3E-71A6E0D11BC7}"/>
              </a:ext>
            </a:extLst>
          </p:cNvPr>
          <p:cNvSpPr>
            <a:spLocks/>
          </p:cNvSpPr>
          <p:nvPr userDrawn="1"/>
        </p:nvSpPr>
        <p:spPr bwMode="auto">
          <a:xfrm>
            <a:off x="2293787" y="5266419"/>
            <a:ext cx="264371" cy="264371"/>
          </a:xfrm>
          <a:prstGeom prst="ellipse">
            <a:avLst/>
          </a:prstGeom>
          <a:solidFill>
            <a:srgbClr val="61DDA8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71B29A-2E56-4C3D-B6DC-29CA1448EE86}"/>
              </a:ext>
            </a:extLst>
          </p:cNvPr>
          <p:cNvSpPr/>
          <p:nvPr userDrawn="1"/>
        </p:nvSpPr>
        <p:spPr>
          <a:xfrm>
            <a:off x="4831759" y="4942816"/>
            <a:ext cx="940064" cy="911577"/>
          </a:xfrm>
          <a:prstGeom prst="ellipse">
            <a:avLst/>
          </a:prstGeom>
          <a:solidFill>
            <a:srgbClr val="61DD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0" bIns="0" rtlCol="0" anchor="ctr"/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 charset="0"/>
              <a:ea typeface="+mn-ea"/>
              <a:cs typeface="+mn-cs"/>
            </a:endParaRPr>
          </a:p>
        </p:txBody>
      </p:sp>
      <p:sp>
        <p:nvSpPr>
          <p:cNvPr id="19" name="Shape 2774">
            <a:extLst>
              <a:ext uri="{FF2B5EF4-FFF2-40B4-BE49-F238E27FC236}">
                <a16:creationId xmlns:a16="http://schemas.microsoft.com/office/drawing/2014/main" id="{74D4E026-33C6-44CF-964F-9E754D42A45D}"/>
              </a:ext>
            </a:extLst>
          </p:cNvPr>
          <p:cNvSpPr/>
          <p:nvPr userDrawn="1"/>
        </p:nvSpPr>
        <p:spPr>
          <a:xfrm>
            <a:off x="5111056" y="2948043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defTabSz="2285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 Bold" charset="0"/>
              <a:ea typeface="Roboto Bold" charset="0"/>
              <a:cs typeface="Roboto Bold" charset="0"/>
              <a:sym typeface="Gill Sans"/>
            </a:endParaRPr>
          </a:p>
        </p:txBody>
      </p:sp>
      <p:sp>
        <p:nvSpPr>
          <p:cNvPr id="20" name="Shape 2783">
            <a:extLst>
              <a:ext uri="{FF2B5EF4-FFF2-40B4-BE49-F238E27FC236}">
                <a16:creationId xmlns:a16="http://schemas.microsoft.com/office/drawing/2014/main" id="{6D5BBD54-72E1-47DC-B0FF-852E25647789}"/>
              </a:ext>
            </a:extLst>
          </p:cNvPr>
          <p:cNvSpPr/>
          <p:nvPr userDrawn="1"/>
        </p:nvSpPr>
        <p:spPr>
          <a:xfrm>
            <a:off x="5133021" y="4103675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defTabSz="2285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 Bold" charset="0"/>
              <a:ea typeface="Roboto Bold" charset="0"/>
              <a:cs typeface="Roboto Bold" charset="0"/>
              <a:sym typeface="Gill San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03227B9-F390-4DAD-A24B-0F66996301A3}"/>
              </a:ext>
            </a:extLst>
          </p:cNvPr>
          <p:cNvSpPr/>
          <p:nvPr userDrawn="1"/>
        </p:nvSpPr>
        <p:spPr>
          <a:xfrm>
            <a:off x="39508" y="2670019"/>
            <a:ext cx="2069949" cy="20699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 charset="0"/>
              <a:ea typeface="+mn-ea"/>
              <a:cs typeface="+mn-cs"/>
            </a:endParaRPr>
          </a:p>
        </p:txBody>
      </p:sp>
      <p:pic>
        <p:nvPicPr>
          <p:cNvPr id="26" name="Graphic 25" descr="Handshake">
            <a:extLst>
              <a:ext uri="{FF2B5EF4-FFF2-40B4-BE49-F238E27FC236}">
                <a16:creationId xmlns:a16="http://schemas.microsoft.com/office/drawing/2014/main" id="{5621C0D1-2902-4725-AB7B-CBB1B408C1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5789" y="5080008"/>
            <a:ext cx="651118" cy="651118"/>
          </a:xfrm>
          <a:prstGeom prst="rect">
            <a:avLst/>
          </a:prstGeom>
        </p:spPr>
      </p:pic>
      <p:pic>
        <p:nvPicPr>
          <p:cNvPr id="27" name="Graphic 26" descr="Group brainstorm">
            <a:extLst>
              <a:ext uri="{FF2B5EF4-FFF2-40B4-BE49-F238E27FC236}">
                <a16:creationId xmlns:a16="http://schemas.microsoft.com/office/drawing/2014/main" id="{A9E506F9-FAD4-4AF4-AE63-14627E1AB5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4409" y="1680373"/>
            <a:ext cx="631126" cy="631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709226-3436-47DF-AF40-78C04FADD3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8" y="3125808"/>
            <a:ext cx="1597470" cy="150505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760AE3-BF38-45F0-9FF0-1AE8EC54B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8800" y="1780036"/>
            <a:ext cx="5352777" cy="431800"/>
          </a:xfrm>
        </p:spPr>
        <p:txBody>
          <a:bodyPr/>
          <a:lstStyle>
            <a:lvl1pPr marL="0" indent="0">
              <a:buNone/>
              <a:defRPr kumimoji="0" lang="en-US" sz="20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FE2717A0-986D-45BD-BE47-A99A5616F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98800" y="2914259"/>
            <a:ext cx="5352777" cy="431800"/>
          </a:xfrm>
        </p:spPr>
        <p:txBody>
          <a:bodyPr/>
          <a:lstStyle>
            <a:lvl1pPr marL="0" indent="0">
              <a:buNone/>
              <a:defRPr kumimoji="0" lang="en-US" sz="20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457200" rtl="0" eaLnBrk="0" fontAlgn="base" hangingPunct="0">
              <a:lnSpc>
                <a:spcPct val="90000"/>
              </a:lnSpc>
              <a:spcBef>
                <a:spcPts val="813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1CD8E702-04A7-4C62-8970-939195799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98800" y="4048482"/>
            <a:ext cx="5352777" cy="431800"/>
          </a:xfrm>
        </p:spPr>
        <p:txBody>
          <a:bodyPr/>
          <a:lstStyle>
            <a:lvl1pPr marL="0" indent="0">
              <a:buNone/>
              <a:defRPr kumimoji="0" lang="en-US" sz="20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457200" rtl="0" eaLnBrk="0" fontAlgn="base" hangingPunct="0">
              <a:lnSpc>
                <a:spcPct val="90000"/>
              </a:lnSpc>
              <a:spcBef>
                <a:spcPts val="813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7EAE70F7-06FB-4D74-9893-9FDC2B9F03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8800" y="5182704"/>
            <a:ext cx="5352777" cy="431800"/>
          </a:xfrm>
        </p:spPr>
        <p:txBody>
          <a:bodyPr/>
          <a:lstStyle>
            <a:lvl1pPr marL="0" indent="0">
              <a:buNone/>
              <a:defRPr kumimoji="0" lang="en-US" sz="20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457200" rtl="0" eaLnBrk="0" fontAlgn="base" hangingPunct="0">
              <a:lnSpc>
                <a:spcPct val="90000"/>
              </a:lnSpc>
              <a:spcBef>
                <a:spcPts val="813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62366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Freeform 470">
            <a:extLst>
              <a:ext uri="{FF2B5EF4-FFF2-40B4-BE49-F238E27FC236}">
                <a16:creationId xmlns:a16="http://schemas.microsoft.com/office/drawing/2014/main" id="{3E7B788C-0CF6-40D3-9142-FDA34C68D84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4405" y="5056534"/>
            <a:ext cx="4692702" cy="987418"/>
          </a:xfrm>
          <a:custGeom>
            <a:avLst/>
            <a:gdLst>
              <a:gd name="T0" fmla="*/ 8239 w 8384"/>
              <a:gd name="T1" fmla="*/ 1763 h 1764"/>
              <a:gd name="T2" fmla="*/ 8239 w 8384"/>
              <a:gd name="T3" fmla="*/ 1763 h 1764"/>
              <a:gd name="T4" fmla="*/ 144 w 8384"/>
              <a:gd name="T5" fmla="*/ 1763 h 1764"/>
              <a:gd name="T6" fmla="*/ 9 w 8384"/>
              <a:gd name="T7" fmla="*/ 846 h 1764"/>
              <a:gd name="T8" fmla="*/ 144 w 8384"/>
              <a:gd name="T9" fmla="*/ 0 h 1764"/>
              <a:gd name="T10" fmla="*/ 8239 w 8384"/>
              <a:gd name="T11" fmla="*/ 0 h 1764"/>
              <a:gd name="T12" fmla="*/ 8383 w 8384"/>
              <a:gd name="T13" fmla="*/ 882 h 1764"/>
              <a:gd name="T14" fmla="*/ 8239 w 8384"/>
              <a:gd name="T15" fmla="*/ 1763 h 1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84" h="1764">
                <a:moveTo>
                  <a:pt x="8239" y="1763"/>
                </a:moveTo>
                <a:lnTo>
                  <a:pt x="8239" y="1763"/>
                </a:lnTo>
                <a:cubicBezTo>
                  <a:pt x="144" y="1763"/>
                  <a:pt x="144" y="1763"/>
                  <a:pt x="144" y="1763"/>
                </a:cubicBezTo>
                <a:cubicBezTo>
                  <a:pt x="81" y="1547"/>
                  <a:pt x="0" y="1232"/>
                  <a:pt x="9" y="846"/>
                </a:cubicBezTo>
                <a:cubicBezTo>
                  <a:pt x="9" y="495"/>
                  <a:pt x="81" y="207"/>
                  <a:pt x="144" y="0"/>
                </a:cubicBezTo>
                <a:cubicBezTo>
                  <a:pt x="2842" y="0"/>
                  <a:pt x="5541" y="0"/>
                  <a:pt x="8239" y="0"/>
                </a:cubicBezTo>
                <a:cubicBezTo>
                  <a:pt x="8311" y="198"/>
                  <a:pt x="8383" y="504"/>
                  <a:pt x="8383" y="882"/>
                </a:cubicBezTo>
                <a:cubicBezTo>
                  <a:pt x="8383" y="1250"/>
                  <a:pt x="8311" y="1556"/>
                  <a:pt x="8239" y="1763"/>
                </a:cubicBezTo>
              </a:path>
            </a:pathLst>
          </a:custGeom>
          <a:solidFill>
            <a:srgbClr val="FA636B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1" name="Freeform 471">
            <a:extLst>
              <a:ext uri="{FF2B5EF4-FFF2-40B4-BE49-F238E27FC236}">
                <a16:creationId xmlns:a16="http://schemas.microsoft.com/office/drawing/2014/main" id="{2749F9B9-F3AC-4D79-BC87-92FAA73386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316" y="5100968"/>
            <a:ext cx="348064" cy="896083"/>
          </a:xfrm>
          <a:custGeom>
            <a:avLst/>
            <a:gdLst>
              <a:gd name="T0" fmla="*/ 620 w 621"/>
              <a:gd name="T1" fmla="*/ 1601 h 1602"/>
              <a:gd name="T2" fmla="*/ 0 w 621"/>
              <a:gd name="T3" fmla="*/ 1601 h 1602"/>
              <a:gd name="T4" fmla="*/ 0 w 621"/>
              <a:gd name="T5" fmla="*/ 0 h 1602"/>
              <a:gd name="T6" fmla="*/ 620 w 621"/>
              <a:gd name="T7" fmla="*/ 0 h 1602"/>
              <a:gd name="T8" fmla="*/ 620 w 621"/>
              <a:gd name="T9" fmla="*/ 1601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02">
                <a:moveTo>
                  <a:pt x="620" y="1601"/>
                </a:moveTo>
                <a:lnTo>
                  <a:pt x="0" y="1601"/>
                </a:lnTo>
                <a:lnTo>
                  <a:pt x="0" y="0"/>
                </a:lnTo>
                <a:lnTo>
                  <a:pt x="620" y="0"/>
                </a:lnTo>
                <a:lnTo>
                  <a:pt x="620" y="1601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2" name="Freeform 472">
            <a:extLst>
              <a:ext uri="{FF2B5EF4-FFF2-40B4-BE49-F238E27FC236}">
                <a16:creationId xmlns:a16="http://schemas.microsoft.com/office/drawing/2014/main" id="{94FE5FF8-962D-4E81-A0C7-D080F9B1C5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25915" y="5100968"/>
            <a:ext cx="348066" cy="896083"/>
          </a:xfrm>
          <a:custGeom>
            <a:avLst/>
            <a:gdLst>
              <a:gd name="T0" fmla="*/ 620 w 621"/>
              <a:gd name="T1" fmla="*/ 1601 h 1602"/>
              <a:gd name="T2" fmla="*/ 0 w 621"/>
              <a:gd name="T3" fmla="*/ 1601 h 1602"/>
              <a:gd name="T4" fmla="*/ 0 w 621"/>
              <a:gd name="T5" fmla="*/ 0 h 1602"/>
              <a:gd name="T6" fmla="*/ 620 w 621"/>
              <a:gd name="T7" fmla="*/ 0 h 1602"/>
              <a:gd name="T8" fmla="*/ 620 w 621"/>
              <a:gd name="T9" fmla="*/ 1601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02">
                <a:moveTo>
                  <a:pt x="620" y="1601"/>
                </a:moveTo>
                <a:lnTo>
                  <a:pt x="0" y="1601"/>
                </a:lnTo>
                <a:lnTo>
                  <a:pt x="0" y="0"/>
                </a:lnTo>
                <a:lnTo>
                  <a:pt x="620" y="0"/>
                </a:lnTo>
                <a:lnTo>
                  <a:pt x="620" y="1601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3" name="Freeform 473">
            <a:extLst>
              <a:ext uri="{FF2B5EF4-FFF2-40B4-BE49-F238E27FC236}">
                <a16:creationId xmlns:a16="http://schemas.microsoft.com/office/drawing/2014/main" id="{4236956B-F050-4C5F-B548-AD8AFFB1C5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4405" y="2232519"/>
            <a:ext cx="4692702" cy="982481"/>
          </a:xfrm>
          <a:custGeom>
            <a:avLst/>
            <a:gdLst>
              <a:gd name="T0" fmla="*/ 8239 w 8384"/>
              <a:gd name="T1" fmla="*/ 1753 h 1754"/>
              <a:gd name="T2" fmla="*/ 8239 w 8384"/>
              <a:gd name="T3" fmla="*/ 1753 h 1754"/>
              <a:gd name="T4" fmla="*/ 144 w 8384"/>
              <a:gd name="T5" fmla="*/ 1753 h 1754"/>
              <a:gd name="T6" fmla="*/ 9 w 8384"/>
              <a:gd name="T7" fmla="*/ 846 h 1754"/>
              <a:gd name="T8" fmla="*/ 144 w 8384"/>
              <a:gd name="T9" fmla="*/ 0 h 1754"/>
              <a:gd name="T10" fmla="*/ 8239 w 8384"/>
              <a:gd name="T11" fmla="*/ 0 h 1754"/>
              <a:gd name="T12" fmla="*/ 8383 w 8384"/>
              <a:gd name="T13" fmla="*/ 873 h 1754"/>
              <a:gd name="T14" fmla="*/ 8239 w 8384"/>
              <a:gd name="T15" fmla="*/ 1753 h 1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84" h="1754">
                <a:moveTo>
                  <a:pt x="8239" y="1753"/>
                </a:moveTo>
                <a:lnTo>
                  <a:pt x="8239" y="1753"/>
                </a:lnTo>
                <a:cubicBezTo>
                  <a:pt x="144" y="1753"/>
                  <a:pt x="144" y="1753"/>
                  <a:pt x="144" y="1753"/>
                </a:cubicBezTo>
                <a:cubicBezTo>
                  <a:pt x="81" y="1547"/>
                  <a:pt x="0" y="1232"/>
                  <a:pt x="9" y="846"/>
                </a:cubicBezTo>
                <a:cubicBezTo>
                  <a:pt x="9" y="486"/>
                  <a:pt x="81" y="198"/>
                  <a:pt x="144" y="0"/>
                </a:cubicBezTo>
                <a:cubicBezTo>
                  <a:pt x="2842" y="0"/>
                  <a:pt x="5541" y="0"/>
                  <a:pt x="8239" y="0"/>
                </a:cubicBezTo>
                <a:cubicBezTo>
                  <a:pt x="8311" y="198"/>
                  <a:pt x="8383" y="504"/>
                  <a:pt x="8383" y="873"/>
                </a:cubicBezTo>
                <a:cubicBezTo>
                  <a:pt x="8383" y="1251"/>
                  <a:pt x="8311" y="1556"/>
                  <a:pt x="8239" y="1753"/>
                </a:cubicBezTo>
              </a:path>
            </a:pathLst>
          </a:custGeom>
          <a:solidFill>
            <a:srgbClr val="1AACD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4" name="Freeform 474">
            <a:extLst>
              <a:ext uri="{FF2B5EF4-FFF2-40B4-BE49-F238E27FC236}">
                <a16:creationId xmlns:a16="http://schemas.microsoft.com/office/drawing/2014/main" id="{59DCAD42-B744-4A9B-8001-5579858959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316" y="2272016"/>
            <a:ext cx="348064" cy="901020"/>
          </a:xfrm>
          <a:custGeom>
            <a:avLst/>
            <a:gdLst>
              <a:gd name="T0" fmla="*/ 620 w 621"/>
              <a:gd name="T1" fmla="*/ 1609 h 1610"/>
              <a:gd name="T2" fmla="*/ 0 w 621"/>
              <a:gd name="T3" fmla="*/ 1609 h 1610"/>
              <a:gd name="T4" fmla="*/ 0 w 621"/>
              <a:gd name="T5" fmla="*/ 0 h 1610"/>
              <a:gd name="T6" fmla="*/ 620 w 621"/>
              <a:gd name="T7" fmla="*/ 0 h 1610"/>
              <a:gd name="T8" fmla="*/ 620 w 621"/>
              <a:gd name="T9" fmla="*/ 1609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10">
                <a:moveTo>
                  <a:pt x="620" y="1609"/>
                </a:moveTo>
                <a:lnTo>
                  <a:pt x="0" y="1609"/>
                </a:lnTo>
                <a:lnTo>
                  <a:pt x="0" y="0"/>
                </a:lnTo>
                <a:lnTo>
                  <a:pt x="620" y="0"/>
                </a:lnTo>
                <a:lnTo>
                  <a:pt x="620" y="16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5" name="Freeform 475">
            <a:extLst>
              <a:ext uri="{FF2B5EF4-FFF2-40B4-BE49-F238E27FC236}">
                <a16:creationId xmlns:a16="http://schemas.microsoft.com/office/drawing/2014/main" id="{A9FB941E-6983-4C0D-9DA8-33F5C6F6C9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25915" y="2272016"/>
            <a:ext cx="348066" cy="901020"/>
          </a:xfrm>
          <a:custGeom>
            <a:avLst/>
            <a:gdLst>
              <a:gd name="T0" fmla="*/ 620 w 621"/>
              <a:gd name="T1" fmla="*/ 1609 h 1610"/>
              <a:gd name="T2" fmla="*/ 0 w 621"/>
              <a:gd name="T3" fmla="*/ 1609 h 1610"/>
              <a:gd name="T4" fmla="*/ 0 w 621"/>
              <a:gd name="T5" fmla="*/ 0 h 1610"/>
              <a:gd name="T6" fmla="*/ 620 w 621"/>
              <a:gd name="T7" fmla="*/ 0 h 1610"/>
              <a:gd name="T8" fmla="*/ 620 w 621"/>
              <a:gd name="T9" fmla="*/ 1609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10">
                <a:moveTo>
                  <a:pt x="620" y="1609"/>
                </a:moveTo>
                <a:lnTo>
                  <a:pt x="0" y="1609"/>
                </a:lnTo>
                <a:lnTo>
                  <a:pt x="0" y="0"/>
                </a:lnTo>
                <a:lnTo>
                  <a:pt x="620" y="0"/>
                </a:lnTo>
                <a:lnTo>
                  <a:pt x="620" y="16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6" name="Freeform 476">
            <a:extLst>
              <a:ext uri="{FF2B5EF4-FFF2-40B4-BE49-F238E27FC236}">
                <a16:creationId xmlns:a16="http://schemas.microsoft.com/office/drawing/2014/main" id="{56E26564-2D7E-4C15-A0BF-B73450480F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8114" y="4160453"/>
            <a:ext cx="4003979" cy="841773"/>
          </a:xfrm>
          <a:custGeom>
            <a:avLst/>
            <a:gdLst>
              <a:gd name="T0" fmla="*/ 7033 w 7151"/>
              <a:gd name="T1" fmla="*/ 1502 h 1503"/>
              <a:gd name="T2" fmla="*/ 7033 w 7151"/>
              <a:gd name="T3" fmla="*/ 1502 h 1503"/>
              <a:gd name="T4" fmla="*/ 116 w 7151"/>
              <a:gd name="T5" fmla="*/ 1502 h 1503"/>
              <a:gd name="T6" fmla="*/ 0 w 7151"/>
              <a:gd name="T7" fmla="*/ 720 h 1503"/>
              <a:gd name="T8" fmla="*/ 116 w 7151"/>
              <a:gd name="T9" fmla="*/ 0 h 1503"/>
              <a:gd name="T10" fmla="*/ 7033 w 7151"/>
              <a:gd name="T11" fmla="*/ 0 h 1503"/>
              <a:gd name="T12" fmla="*/ 7150 w 7151"/>
              <a:gd name="T13" fmla="*/ 747 h 1503"/>
              <a:gd name="T14" fmla="*/ 7033 w 7151"/>
              <a:gd name="T15" fmla="*/ 150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51" h="1503">
                <a:moveTo>
                  <a:pt x="7033" y="1502"/>
                </a:moveTo>
                <a:lnTo>
                  <a:pt x="7033" y="1502"/>
                </a:lnTo>
                <a:cubicBezTo>
                  <a:pt x="116" y="1502"/>
                  <a:pt x="116" y="1502"/>
                  <a:pt x="116" y="1502"/>
                </a:cubicBezTo>
                <a:cubicBezTo>
                  <a:pt x="63" y="1322"/>
                  <a:pt x="0" y="1052"/>
                  <a:pt x="0" y="720"/>
                </a:cubicBezTo>
                <a:cubicBezTo>
                  <a:pt x="8" y="423"/>
                  <a:pt x="63" y="171"/>
                  <a:pt x="116" y="0"/>
                </a:cubicBezTo>
                <a:cubicBezTo>
                  <a:pt x="2419" y="0"/>
                  <a:pt x="4730" y="0"/>
                  <a:pt x="7033" y="0"/>
                </a:cubicBezTo>
                <a:cubicBezTo>
                  <a:pt x="7087" y="171"/>
                  <a:pt x="7150" y="432"/>
                  <a:pt x="7150" y="747"/>
                </a:cubicBezTo>
                <a:cubicBezTo>
                  <a:pt x="7150" y="1071"/>
                  <a:pt x="7087" y="1331"/>
                  <a:pt x="7033" y="1502"/>
                </a:cubicBezTo>
              </a:path>
            </a:pathLst>
          </a:custGeom>
          <a:solidFill>
            <a:srgbClr val="FDBA0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7" name="Freeform 477">
            <a:extLst>
              <a:ext uri="{FF2B5EF4-FFF2-40B4-BE49-F238E27FC236}">
                <a16:creationId xmlns:a16="http://schemas.microsoft.com/office/drawing/2014/main" id="{4D12C435-8913-4D8C-873E-58E020931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89654" y="4195013"/>
            <a:ext cx="298693" cy="770186"/>
          </a:xfrm>
          <a:custGeom>
            <a:avLst/>
            <a:gdLst>
              <a:gd name="T0" fmla="*/ 531 w 532"/>
              <a:gd name="T1" fmla="*/ 1376 h 1377"/>
              <a:gd name="T2" fmla="*/ 0 w 532"/>
              <a:gd name="T3" fmla="*/ 1376 h 1377"/>
              <a:gd name="T4" fmla="*/ 0 w 532"/>
              <a:gd name="T5" fmla="*/ 0 h 1377"/>
              <a:gd name="T6" fmla="*/ 531 w 532"/>
              <a:gd name="T7" fmla="*/ 0 h 1377"/>
              <a:gd name="T8" fmla="*/ 531 w 532"/>
              <a:gd name="T9" fmla="*/ 137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1377">
                <a:moveTo>
                  <a:pt x="531" y="1376"/>
                </a:moveTo>
                <a:lnTo>
                  <a:pt x="0" y="1376"/>
                </a:lnTo>
                <a:lnTo>
                  <a:pt x="0" y="0"/>
                </a:lnTo>
                <a:lnTo>
                  <a:pt x="531" y="0"/>
                </a:lnTo>
                <a:lnTo>
                  <a:pt x="531" y="137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8" name="Freeform 478">
            <a:extLst>
              <a:ext uri="{FF2B5EF4-FFF2-40B4-BE49-F238E27FC236}">
                <a16:creationId xmlns:a16="http://schemas.microsoft.com/office/drawing/2014/main" id="{9F801007-9588-4687-8C22-A496A33A14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32110" y="4195013"/>
            <a:ext cx="296226" cy="770186"/>
          </a:xfrm>
          <a:custGeom>
            <a:avLst/>
            <a:gdLst>
              <a:gd name="T0" fmla="*/ 530 w 531"/>
              <a:gd name="T1" fmla="*/ 1376 h 1377"/>
              <a:gd name="T2" fmla="*/ 0 w 531"/>
              <a:gd name="T3" fmla="*/ 1376 h 1377"/>
              <a:gd name="T4" fmla="*/ 0 w 531"/>
              <a:gd name="T5" fmla="*/ 0 h 1377"/>
              <a:gd name="T6" fmla="*/ 530 w 531"/>
              <a:gd name="T7" fmla="*/ 0 h 1377"/>
              <a:gd name="T8" fmla="*/ 530 w 531"/>
              <a:gd name="T9" fmla="*/ 137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1" h="1377">
                <a:moveTo>
                  <a:pt x="530" y="1376"/>
                </a:moveTo>
                <a:lnTo>
                  <a:pt x="0" y="1376"/>
                </a:lnTo>
                <a:lnTo>
                  <a:pt x="0" y="0"/>
                </a:lnTo>
                <a:lnTo>
                  <a:pt x="530" y="0"/>
                </a:lnTo>
                <a:lnTo>
                  <a:pt x="530" y="137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9" name="Freeform 479">
            <a:extLst>
              <a:ext uri="{FF2B5EF4-FFF2-40B4-BE49-F238E27FC236}">
                <a16:creationId xmlns:a16="http://schemas.microsoft.com/office/drawing/2014/main" id="{FBC87A23-369D-4D9C-B752-DA767847CFB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9150" y="1531453"/>
            <a:ext cx="3083211" cy="651696"/>
          </a:xfrm>
          <a:custGeom>
            <a:avLst/>
            <a:gdLst>
              <a:gd name="T0" fmla="*/ 5415 w 5506"/>
              <a:gd name="T1" fmla="*/ 1161 h 1162"/>
              <a:gd name="T2" fmla="*/ 5415 w 5506"/>
              <a:gd name="T3" fmla="*/ 1161 h 1162"/>
              <a:gd name="T4" fmla="*/ 90 w 5506"/>
              <a:gd name="T5" fmla="*/ 1161 h 1162"/>
              <a:gd name="T6" fmla="*/ 9 w 5506"/>
              <a:gd name="T7" fmla="*/ 558 h 1162"/>
              <a:gd name="T8" fmla="*/ 90 w 5506"/>
              <a:gd name="T9" fmla="*/ 0 h 1162"/>
              <a:gd name="T10" fmla="*/ 5415 w 5506"/>
              <a:gd name="T11" fmla="*/ 0 h 1162"/>
              <a:gd name="T12" fmla="*/ 5505 w 5506"/>
              <a:gd name="T13" fmla="*/ 576 h 1162"/>
              <a:gd name="T14" fmla="*/ 5415 w 5506"/>
              <a:gd name="T15" fmla="*/ 1161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06" h="1162">
                <a:moveTo>
                  <a:pt x="5415" y="1161"/>
                </a:moveTo>
                <a:lnTo>
                  <a:pt x="5415" y="1161"/>
                </a:lnTo>
                <a:cubicBezTo>
                  <a:pt x="90" y="1161"/>
                  <a:pt x="90" y="1161"/>
                  <a:pt x="90" y="1161"/>
                </a:cubicBezTo>
                <a:cubicBezTo>
                  <a:pt x="54" y="1017"/>
                  <a:pt x="0" y="810"/>
                  <a:pt x="9" y="558"/>
                </a:cubicBezTo>
                <a:cubicBezTo>
                  <a:pt x="9" y="324"/>
                  <a:pt x="54" y="135"/>
                  <a:pt x="90" y="0"/>
                </a:cubicBezTo>
                <a:cubicBezTo>
                  <a:pt x="1871" y="0"/>
                  <a:pt x="3643" y="0"/>
                  <a:pt x="5415" y="0"/>
                </a:cubicBezTo>
                <a:cubicBezTo>
                  <a:pt x="5460" y="135"/>
                  <a:pt x="5505" y="333"/>
                  <a:pt x="5505" y="576"/>
                </a:cubicBezTo>
                <a:cubicBezTo>
                  <a:pt x="5505" y="828"/>
                  <a:pt x="5460" y="1026"/>
                  <a:pt x="5415" y="1161"/>
                </a:cubicBezTo>
              </a:path>
            </a:pathLst>
          </a:custGeom>
          <a:solidFill>
            <a:srgbClr val="3AE0A8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0" name="Freeform 480">
            <a:extLst>
              <a:ext uri="{FF2B5EF4-FFF2-40B4-BE49-F238E27FC236}">
                <a16:creationId xmlns:a16="http://schemas.microsoft.com/office/drawing/2014/main" id="{FC7836F6-9DBF-49C5-BD7F-BA849F86BC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41445" y="1561075"/>
            <a:ext cx="227106" cy="589983"/>
          </a:xfrm>
          <a:custGeom>
            <a:avLst/>
            <a:gdLst>
              <a:gd name="T0" fmla="*/ 405 w 406"/>
              <a:gd name="T1" fmla="*/ 1052 h 1053"/>
              <a:gd name="T2" fmla="*/ 0 w 406"/>
              <a:gd name="T3" fmla="*/ 1052 h 1053"/>
              <a:gd name="T4" fmla="*/ 0 w 406"/>
              <a:gd name="T5" fmla="*/ 0 h 1053"/>
              <a:gd name="T6" fmla="*/ 405 w 406"/>
              <a:gd name="T7" fmla="*/ 0 h 1053"/>
              <a:gd name="T8" fmla="*/ 405 w 406"/>
              <a:gd name="T9" fmla="*/ 1052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6" h="1053">
                <a:moveTo>
                  <a:pt x="405" y="1052"/>
                </a:moveTo>
                <a:lnTo>
                  <a:pt x="0" y="1052"/>
                </a:lnTo>
                <a:lnTo>
                  <a:pt x="0" y="0"/>
                </a:lnTo>
                <a:lnTo>
                  <a:pt x="405" y="0"/>
                </a:lnTo>
                <a:lnTo>
                  <a:pt x="405" y="105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1" name="Freeform 481">
            <a:extLst>
              <a:ext uri="{FF2B5EF4-FFF2-40B4-BE49-F238E27FC236}">
                <a16:creationId xmlns:a16="http://schemas.microsoft.com/office/drawing/2014/main" id="{63656BD0-A400-46DD-ACE8-B1D47BC39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58150" y="1561075"/>
            <a:ext cx="232043" cy="589983"/>
          </a:xfrm>
          <a:custGeom>
            <a:avLst/>
            <a:gdLst>
              <a:gd name="T0" fmla="*/ 414 w 415"/>
              <a:gd name="T1" fmla="*/ 1052 h 1053"/>
              <a:gd name="T2" fmla="*/ 0 w 415"/>
              <a:gd name="T3" fmla="*/ 1052 h 1053"/>
              <a:gd name="T4" fmla="*/ 0 w 415"/>
              <a:gd name="T5" fmla="*/ 0 h 1053"/>
              <a:gd name="T6" fmla="*/ 414 w 415"/>
              <a:gd name="T7" fmla="*/ 0 h 1053"/>
              <a:gd name="T8" fmla="*/ 414 w 415"/>
              <a:gd name="T9" fmla="*/ 1052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1053">
                <a:moveTo>
                  <a:pt x="414" y="1052"/>
                </a:moveTo>
                <a:lnTo>
                  <a:pt x="0" y="1052"/>
                </a:lnTo>
                <a:lnTo>
                  <a:pt x="0" y="0"/>
                </a:lnTo>
                <a:lnTo>
                  <a:pt x="414" y="0"/>
                </a:lnTo>
                <a:lnTo>
                  <a:pt x="414" y="105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2" name="Freeform 482">
            <a:extLst>
              <a:ext uri="{FF2B5EF4-FFF2-40B4-BE49-F238E27FC236}">
                <a16:creationId xmlns:a16="http://schemas.microsoft.com/office/drawing/2014/main" id="{492C1F9F-62C9-4D16-80EA-170855D34E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0677" y="3269308"/>
            <a:ext cx="4003979" cy="841775"/>
          </a:xfrm>
          <a:custGeom>
            <a:avLst/>
            <a:gdLst>
              <a:gd name="T0" fmla="*/ 7034 w 7152"/>
              <a:gd name="T1" fmla="*/ 1502 h 1503"/>
              <a:gd name="T2" fmla="*/ 7034 w 7152"/>
              <a:gd name="T3" fmla="*/ 1502 h 1503"/>
              <a:gd name="T4" fmla="*/ 117 w 7152"/>
              <a:gd name="T5" fmla="*/ 1502 h 1503"/>
              <a:gd name="T6" fmla="*/ 0 w 7152"/>
              <a:gd name="T7" fmla="*/ 720 h 1503"/>
              <a:gd name="T8" fmla="*/ 117 w 7152"/>
              <a:gd name="T9" fmla="*/ 0 h 1503"/>
              <a:gd name="T10" fmla="*/ 7034 w 7152"/>
              <a:gd name="T11" fmla="*/ 0 h 1503"/>
              <a:gd name="T12" fmla="*/ 7151 w 7152"/>
              <a:gd name="T13" fmla="*/ 747 h 1503"/>
              <a:gd name="T14" fmla="*/ 7034 w 7152"/>
              <a:gd name="T15" fmla="*/ 150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52" h="1503">
                <a:moveTo>
                  <a:pt x="7034" y="1502"/>
                </a:moveTo>
                <a:lnTo>
                  <a:pt x="7034" y="1502"/>
                </a:lnTo>
                <a:cubicBezTo>
                  <a:pt x="117" y="1502"/>
                  <a:pt x="117" y="1502"/>
                  <a:pt x="117" y="1502"/>
                </a:cubicBezTo>
                <a:cubicBezTo>
                  <a:pt x="63" y="1313"/>
                  <a:pt x="0" y="1044"/>
                  <a:pt x="0" y="720"/>
                </a:cubicBezTo>
                <a:cubicBezTo>
                  <a:pt x="9" y="414"/>
                  <a:pt x="63" y="171"/>
                  <a:pt x="117" y="0"/>
                </a:cubicBezTo>
                <a:cubicBezTo>
                  <a:pt x="2419" y="0"/>
                  <a:pt x="4722" y="0"/>
                  <a:pt x="7034" y="0"/>
                </a:cubicBezTo>
                <a:cubicBezTo>
                  <a:pt x="7088" y="171"/>
                  <a:pt x="7151" y="423"/>
                  <a:pt x="7151" y="747"/>
                </a:cubicBezTo>
                <a:cubicBezTo>
                  <a:pt x="7151" y="1070"/>
                  <a:pt x="7088" y="1331"/>
                  <a:pt x="7034" y="1502"/>
                </a:cubicBezTo>
              </a:path>
            </a:pathLst>
          </a:custGeom>
          <a:solidFill>
            <a:srgbClr val="6967CC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3" name="Freeform 483">
            <a:extLst>
              <a:ext uri="{FF2B5EF4-FFF2-40B4-BE49-F238E27FC236}">
                <a16:creationId xmlns:a16="http://schemas.microsoft.com/office/drawing/2014/main" id="{538AB5E5-5465-48E4-BF10-F8883F9E1C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92217" y="3303868"/>
            <a:ext cx="296226" cy="765249"/>
          </a:xfrm>
          <a:custGeom>
            <a:avLst/>
            <a:gdLst>
              <a:gd name="T0" fmla="*/ 530 w 531"/>
              <a:gd name="T1" fmla="*/ 1367 h 1368"/>
              <a:gd name="T2" fmla="*/ 0 w 531"/>
              <a:gd name="T3" fmla="*/ 1367 h 1368"/>
              <a:gd name="T4" fmla="*/ 0 w 531"/>
              <a:gd name="T5" fmla="*/ 0 h 1368"/>
              <a:gd name="T6" fmla="*/ 530 w 531"/>
              <a:gd name="T7" fmla="*/ 0 h 1368"/>
              <a:gd name="T8" fmla="*/ 530 w 531"/>
              <a:gd name="T9" fmla="*/ 1367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1" h="1368">
                <a:moveTo>
                  <a:pt x="530" y="1367"/>
                </a:moveTo>
                <a:lnTo>
                  <a:pt x="0" y="1367"/>
                </a:lnTo>
                <a:lnTo>
                  <a:pt x="0" y="0"/>
                </a:lnTo>
                <a:lnTo>
                  <a:pt x="530" y="0"/>
                </a:lnTo>
                <a:lnTo>
                  <a:pt x="530" y="136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4" name="Freeform 484">
            <a:extLst>
              <a:ext uri="{FF2B5EF4-FFF2-40B4-BE49-F238E27FC236}">
                <a16:creationId xmlns:a16="http://schemas.microsoft.com/office/drawing/2014/main" id="{E4EFFB18-ECFC-4D95-ABF8-8E29A2529F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32206" y="3303868"/>
            <a:ext cx="298695" cy="765249"/>
          </a:xfrm>
          <a:custGeom>
            <a:avLst/>
            <a:gdLst>
              <a:gd name="T0" fmla="*/ 531 w 532"/>
              <a:gd name="T1" fmla="*/ 1367 h 1368"/>
              <a:gd name="T2" fmla="*/ 0 w 532"/>
              <a:gd name="T3" fmla="*/ 1367 h 1368"/>
              <a:gd name="T4" fmla="*/ 0 w 532"/>
              <a:gd name="T5" fmla="*/ 0 h 1368"/>
              <a:gd name="T6" fmla="*/ 531 w 532"/>
              <a:gd name="T7" fmla="*/ 0 h 1368"/>
              <a:gd name="T8" fmla="*/ 531 w 532"/>
              <a:gd name="T9" fmla="*/ 1367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1368">
                <a:moveTo>
                  <a:pt x="531" y="1367"/>
                </a:moveTo>
                <a:lnTo>
                  <a:pt x="0" y="1367"/>
                </a:lnTo>
                <a:lnTo>
                  <a:pt x="0" y="0"/>
                </a:lnTo>
                <a:lnTo>
                  <a:pt x="531" y="0"/>
                </a:lnTo>
                <a:lnTo>
                  <a:pt x="531" y="136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grpSp>
        <p:nvGrpSpPr>
          <p:cNvPr id="55" name="Grupo 2">
            <a:extLst>
              <a:ext uri="{FF2B5EF4-FFF2-40B4-BE49-F238E27FC236}">
                <a16:creationId xmlns:a16="http://schemas.microsoft.com/office/drawing/2014/main" id="{4BD9B386-03E2-4354-8C88-090ADAF813E6}"/>
              </a:ext>
            </a:extLst>
          </p:cNvPr>
          <p:cNvGrpSpPr/>
          <p:nvPr userDrawn="1"/>
        </p:nvGrpSpPr>
        <p:grpSpPr>
          <a:xfrm>
            <a:off x="1926585" y="1316690"/>
            <a:ext cx="3011625" cy="4922278"/>
            <a:chOff x="5178157" y="3281080"/>
            <a:chExt cx="6023249" cy="9844555"/>
          </a:xfrm>
        </p:grpSpPr>
        <p:sp>
          <p:nvSpPr>
            <p:cNvPr id="56" name="Line 485">
              <a:extLst>
                <a:ext uri="{FF2B5EF4-FFF2-40B4-BE49-F238E27FC236}">
                  <a16:creationId xmlns:a16="http://schemas.microsoft.com/office/drawing/2014/main" id="{6A2C0054-DE82-466E-AA86-2D3EC0915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8157" y="3281080"/>
              <a:ext cx="3223921" cy="9844555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486">
              <a:extLst>
                <a:ext uri="{FF2B5EF4-FFF2-40B4-BE49-F238E27FC236}">
                  <a16:creationId xmlns:a16="http://schemas.microsoft.com/office/drawing/2014/main" id="{2E8D67FC-FB18-43F7-8A11-2CA323E54D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7614" y="3281080"/>
              <a:ext cx="3233792" cy="9844555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487">
              <a:extLst>
                <a:ext uri="{FF2B5EF4-FFF2-40B4-BE49-F238E27FC236}">
                  <a16:creationId xmlns:a16="http://schemas.microsoft.com/office/drawing/2014/main" id="{A2A8C5D3-E71F-447D-AE4A-3122DE559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3628" y="4357365"/>
              <a:ext cx="2740086" cy="4936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488">
              <a:extLst>
                <a:ext uri="{FF2B5EF4-FFF2-40B4-BE49-F238E27FC236}">
                  <a16:creationId xmlns:a16="http://schemas.microsoft.com/office/drawing/2014/main" id="{E1561C0D-A609-47D5-AA36-6EDAE4536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4820" y="6258143"/>
              <a:ext cx="2700589" cy="4939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489">
              <a:extLst>
                <a:ext uri="{FF2B5EF4-FFF2-40B4-BE49-F238E27FC236}">
                  <a16:creationId xmlns:a16="http://schemas.microsoft.com/office/drawing/2014/main" id="{BAC5D1CD-BE04-41C7-92FC-A6C51AC53F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2084" y="8163859"/>
              <a:ext cx="2749957" cy="4939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490">
              <a:extLst>
                <a:ext uri="{FF2B5EF4-FFF2-40B4-BE49-F238E27FC236}">
                  <a16:creationId xmlns:a16="http://schemas.microsoft.com/office/drawing/2014/main" id="{830B2020-2538-44AB-A6E5-A6B4D0F07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4283" y="10064640"/>
              <a:ext cx="2740083" cy="4936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Line 491">
              <a:extLst>
                <a:ext uri="{FF2B5EF4-FFF2-40B4-BE49-F238E27FC236}">
                  <a16:creationId xmlns:a16="http://schemas.microsoft.com/office/drawing/2014/main" id="{026DCF38-864D-4565-81AD-50DEADF62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1543" y="11965418"/>
              <a:ext cx="2740086" cy="4939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3" name="Freeform 492">
            <a:extLst>
              <a:ext uri="{FF2B5EF4-FFF2-40B4-BE49-F238E27FC236}">
                <a16:creationId xmlns:a16="http://schemas.microsoft.com/office/drawing/2014/main" id="{EDC2BD77-F5B4-4A91-8F03-8435DDD096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62369" y="1768433"/>
            <a:ext cx="140707" cy="140708"/>
          </a:xfrm>
          <a:custGeom>
            <a:avLst/>
            <a:gdLst>
              <a:gd name="T0" fmla="*/ 126 w 253"/>
              <a:gd name="T1" fmla="*/ 252 h 253"/>
              <a:gd name="T2" fmla="*/ 126 w 253"/>
              <a:gd name="T3" fmla="*/ 252 h 253"/>
              <a:gd name="T4" fmla="*/ 0 w 253"/>
              <a:gd name="T5" fmla="*/ 126 h 253"/>
              <a:gd name="T6" fmla="*/ 126 w 253"/>
              <a:gd name="T7" fmla="*/ 0 h 253"/>
              <a:gd name="T8" fmla="*/ 252 w 253"/>
              <a:gd name="T9" fmla="*/ 126 h 253"/>
              <a:gd name="T10" fmla="*/ 126 w 253"/>
              <a:gd name="T11" fmla="*/ 252 h 253"/>
              <a:gd name="T12" fmla="*/ 126 w 253"/>
              <a:gd name="T13" fmla="*/ 54 h 253"/>
              <a:gd name="T14" fmla="*/ 126 w 253"/>
              <a:gd name="T15" fmla="*/ 54 h 253"/>
              <a:gd name="T16" fmla="*/ 54 w 253"/>
              <a:gd name="T17" fmla="*/ 126 h 253"/>
              <a:gd name="T18" fmla="*/ 126 w 253"/>
              <a:gd name="T19" fmla="*/ 198 h 253"/>
              <a:gd name="T20" fmla="*/ 198 w 253"/>
              <a:gd name="T21" fmla="*/ 126 h 253"/>
              <a:gd name="T22" fmla="*/ 126 w 253"/>
              <a:gd name="T23" fmla="*/ 54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3" h="253">
                <a:moveTo>
                  <a:pt x="126" y="252"/>
                </a:moveTo>
                <a:lnTo>
                  <a:pt x="126" y="252"/>
                </a:lnTo>
                <a:cubicBezTo>
                  <a:pt x="54" y="252"/>
                  <a:pt x="0" y="198"/>
                  <a:pt x="0" y="126"/>
                </a:cubicBezTo>
                <a:cubicBezTo>
                  <a:pt x="0" y="54"/>
                  <a:pt x="54" y="0"/>
                  <a:pt x="126" y="0"/>
                </a:cubicBezTo>
                <a:cubicBezTo>
                  <a:pt x="198" y="0"/>
                  <a:pt x="252" y="54"/>
                  <a:pt x="252" y="126"/>
                </a:cubicBezTo>
                <a:cubicBezTo>
                  <a:pt x="252" y="198"/>
                  <a:pt x="198" y="252"/>
                  <a:pt x="126" y="252"/>
                </a:cubicBezTo>
                <a:close/>
                <a:moveTo>
                  <a:pt x="126" y="54"/>
                </a:moveTo>
                <a:lnTo>
                  <a:pt x="126" y="54"/>
                </a:lnTo>
                <a:cubicBezTo>
                  <a:pt x="90" y="54"/>
                  <a:pt x="54" y="90"/>
                  <a:pt x="54" y="126"/>
                </a:cubicBezTo>
                <a:cubicBezTo>
                  <a:pt x="54" y="162"/>
                  <a:pt x="90" y="198"/>
                  <a:pt x="126" y="198"/>
                </a:cubicBezTo>
                <a:cubicBezTo>
                  <a:pt x="171" y="198"/>
                  <a:pt x="198" y="162"/>
                  <a:pt x="198" y="126"/>
                </a:cubicBezTo>
                <a:cubicBezTo>
                  <a:pt x="198" y="90"/>
                  <a:pt x="171" y="54"/>
                  <a:pt x="126" y="5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 marR="0" lvl="0" indent="0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4" name="Freeform 493">
            <a:extLst>
              <a:ext uri="{FF2B5EF4-FFF2-40B4-BE49-F238E27FC236}">
                <a16:creationId xmlns:a16="http://schemas.microsoft.com/office/drawing/2014/main" id="{FA23CF10-478C-4E41-84EB-659F5C887B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96976" y="1598104"/>
            <a:ext cx="478898" cy="478898"/>
          </a:xfrm>
          <a:custGeom>
            <a:avLst/>
            <a:gdLst>
              <a:gd name="T0" fmla="*/ 495 w 856"/>
              <a:gd name="T1" fmla="*/ 854 h 855"/>
              <a:gd name="T2" fmla="*/ 333 w 856"/>
              <a:gd name="T3" fmla="*/ 828 h 855"/>
              <a:gd name="T4" fmla="*/ 297 w 856"/>
              <a:gd name="T5" fmla="*/ 702 h 855"/>
              <a:gd name="T6" fmla="*/ 171 w 856"/>
              <a:gd name="T7" fmla="*/ 783 h 855"/>
              <a:gd name="T8" fmla="*/ 72 w 856"/>
              <a:gd name="T9" fmla="*/ 648 h 855"/>
              <a:gd name="T10" fmla="*/ 144 w 856"/>
              <a:gd name="T11" fmla="*/ 531 h 855"/>
              <a:gd name="T12" fmla="*/ 0 w 856"/>
              <a:gd name="T13" fmla="*/ 504 h 855"/>
              <a:gd name="T14" fmla="*/ 27 w 856"/>
              <a:gd name="T15" fmla="*/ 333 h 855"/>
              <a:gd name="T16" fmla="*/ 153 w 856"/>
              <a:gd name="T17" fmla="*/ 297 h 855"/>
              <a:gd name="T18" fmla="*/ 72 w 856"/>
              <a:gd name="T19" fmla="*/ 180 h 855"/>
              <a:gd name="T20" fmla="*/ 207 w 856"/>
              <a:gd name="T21" fmla="*/ 81 h 855"/>
              <a:gd name="T22" fmla="*/ 324 w 856"/>
              <a:gd name="T23" fmla="*/ 135 h 855"/>
              <a:gd name="T24" fmla="*/ 351 w 856"/>
              <a:gd name="T25" fmla="*/ 0 h 855"/>
              <a:gd name="T26" fmla="*/ 522 w 856"/>
              <a:gd name="T27" fmla="*/ 36 h 855"/>
              <a:gd name="T28" fmla="*/ 567 w 856"/>
              <a:gd name="T29" fmla="*/ 153 h 855"/>
              <a:gd name="T30" fmla="*/ 675 w 856"/>
              <a:gd name="T31" fmla="*/ 81 h 855"/>
              <a:gd name="T32" fmla="*/ 774 w 856"/>
              <a:gd name="T33" fmla="*/ 216 h 855"/>
              <a:gd name="T34" fmla="*/ 711 w 856"/>
              <a:gd name="T35" fmla="*/ 333 h 855"/>
              <a:gd name="T36" fmla="*/ 855 w 856"/>
              <a:gd name="T37" fmla="*/ 360 h 855"/>
              <a:gd name="T38" fmla="*/ 828 w 856"/>
              <a:gd name="T39" fmla="*/ 531 h 855"/>
              <a:gd name="T40" fmla="*/ 693 w 856"/>
              <a:gd name="T41" fmla="*/ 567 h 855"/>
              <a:gd name="T42" fmla="*/ 774 w 856"/>
              <a:gd name="T43" fmla="*/ 684 h 855"/>
              <a:gd name="T44" fmla="*/ 639 w 856"/>
              <a:gd name="T45" fmla="*/ 783 h 855"/>
              <a:gd name="T46" fmla="*/ 522 w 856"/>
              <a:gd name="T47" fmla="*/ 711 h 855"/>
              <a:gd name="T48" fmla="*/ 495 w 856"/>
              <a:gd name="T49" fmla="*/ 854 h 855"/>
              <a:gd name="T50" fmla="*/ 387 w 856"/>
              <a:gd name="T51" fmla="*/ 801 h 855"/>
              <a:gd name="T52" fmla="*/ 468 w 856"/>
              <a:gd name="T53" fmla="*/ 693 h 855"/>
              <a:gd name="T54" fmla="*/ 549 w 856"/>
              <a:gd name="T55" fmla="*/ 639 h 855"/>
              <a:gd name="T56" fmla="*/ 657 w 856"/>
              <a:gd name="T57" fmla="*/ 720 h 855"/>
              <a:gd name="T58" fmla="*/ 639 w 856"/>
              <a:gd name="T59" fmla="*/ 585 h 855"/>
              <a:gd name="T60" fmla="*/ 666 w 856"/>
              <a:gd name="T61" fmla="*/ 495 h 855"/>
              <a:gd name="T62" fmla="*/ 801 w 856"/>
              <a:gd name="T63" fmla="*/ 468 h 855"/>
              <a:gd name="T64" fmla="*/ 693 w 856"/>
              <a:gd name="T65" fmla="*/ 387 h 855"/>
              <a:gd name="T66" fmla="*/ 639 w 856"/>
              <a:gd name="T67" fmla="*/ 306 h 855"/>
              <a:gd name="T68" fmla="*/ 720 w 856"/>
              <a:gd name="T69" fmla="*/ 198 h 855"/>
              <a:gd name="T70" fmla="*/ 585 w 856"/>
              <a:gd name="T71" fmla="*/ 207 h 855"/>
              <a:gd name="T72" fmla="*/ 486 w 856"/>
              <a:gd name="T73" fmla="*/ 180 h 855"/>
              <a:gd name="T74" fmla="*/ 468 w 856"/>
              <a:gd name="T75" fmla="*/ 63 h 855"/>
              <a:gd name="T76" fmla="*/ 387 w 856"/>
              <a:gd name="T77" fmla="*/ 153 h 855"/>
              <a:gd name="T78" fmla="*/ 297 w 856"/>
              <a:gd name="T79" fmla="*/ 216 h 855"/>
              <a:gd name="T80" fmla="*/ 189 w 856"/>
              <a:gd name="T81" fmla="*/ 144 h 855"/>
              <a:gd name="T82" fmla="*/ 207 w 856"/>
              <a:gd name="T83" fmla="*/ 270 h 855"/>
              <a:gd name="T84" fmla="*/ 180 w 856"/>
              <a:gd name="T85" fmla="*/ 369 h 855"/>
              <a:gd name="T86" fmla="*/ 54 w 856"/>
              <a:gd name="T87" fmla="*/ 387 h 855"/>
              <a:gd name="T88" fmla="*/ 162 w 856"/>
              <a:gd name="T89" fmla="*/ 477 h 855"/>
              <a:gd name="T90" fmla="*/ 216 w 856"/>
              <a:gd name="T91" fmla="*/ 558 h 855"/>
              <a:gd name="T92" fmla="*/ 135 w 856"/>
              <a:gd name="T93" fmla="*/ 666 h 855"/>
              <a:gd name="T94" fmla="*/ 270 w 856"/>
              <a:gd name="T95" fmla="*/ 648 h 855"/>
              <a:gd name="T96" fmla="*/ 360 w 856"/>
              <a:gd name="T97" fmla="*/ 666 h 855"/>
              <a:gd name="T98" fmla="*/ 387 w 856"/>
              <a:gd name="T99" fmla="*/ 801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56" h="855">
                <a:moveTo>
                  <a:pt x="495" y="854"/>
                </a:moveTo>
                <a:lnTo>
                  <a:pt x="495" y="854"/>
                </a:lnTo>
                <a:cubicBezTo>
                  <a:pt x="360" y="854"/>
                  <a:pt x="360" y="854"/>
                  <a:pt x="360" y="854"/>
                </a:cubicBezTo>
                <a:cubicBezTo>
                  <a:pt x="342" y="854"/>
                  <a:pt x="333" y="846"/>
                  <a:pt x="333" y="828"/>
                </a:cubicBezTo>
                <a:cubicBezTo>
                  <a:pt x="324" y="711"/>
                  <a:pt x="324" y="711"/>
                  <a:pt x="324" y="711"/>
                </a:cubicBezTo>
                <a:cubicBezTo>
                  <a:pt x="315" y="711"/>
                  <a:pt x="306" y="702"/>
                  <a:pt x="297" y="702"/>
                </a:cubicBezTo>
                <a:cubicBezTo>
                  <a:pt x="207" y="783"/>
                  <a:pt x="207" y="783"/>
                  <a:pt x="207" y="783"/>
                </a:cubicBezTo>
                <a:cubicBezTo>
                  <a:pt x="198" y="792"/>
                  <a:pt x="180" y="792"/>
                  <a:pt x="171" y="783"/>
                </a:cubicBezTo>
                <a:cubicBezTo>
                  <a:pt x="72" y="684"/>
                  <a:pt x="72" y="684"/>
                  <a:pt x="72" y="684"/>
                </a:cubicBezTo>
                <a:cubicBezTo>
                  <a:pt x="63" y="675"/>
                  <a:pt x="63" y="657"/>
                  <a:pt x="72" y="648"/>
                </a:cubicBezTo>
                <a:cubicBezTo>
                  <a:pt x="153" y="567"/>
                  <a:pt x="153" y="567"/>
                  <a:pt x="153" y="567"/>
                </a:cubicBezTo>
                <a:cubicBezTo>
                  <a:pt x="153" y="549"/>
                  <a:pt x="144" y="540"/>
                  <a:pt x="144" y="531"/>
                </a:cubicBezTo>
                <a:cubicBezTo>
                  <a:pt x="27" y="531"/>
                  <a:pt x="27" y="531"/>
                  <a:pt x="27" y="531"/>
                </a:cubicBezTo>
                <a:cubicBezTo>
                  <a:pt x="9" y="531"/>
                  <a:pt x="0" y="513"/>
                  <a:pt x="0" y="504"/>
                </a:cubicBezTo>
                <a:cubicBezTo>
                  <a:pt x="0" y="360"/>
                  <a:pt x="0" y="360"/>
                  <a:pt x="0" y="360"/>
                </a:cubicBezTo>
                <a:cubicBezTo>
                  <a:pt x="0" y="351"/>
                  <a:pt x="9" y="333"/>
                  <a:pt x="27" y="333"/>
                </a:cubicBezTo>
                <a:cubicBezTo>
                  <a:pt x="135" y="333"/>
                  <a:pt x="135" y="333"/>
                  <a:pt x="135" y="333"/>
                </a:cubicBezTo>
                <a:cubicBezTo>
                  <a:pt x="135" y="324"/>
                  <a:pt x="144" y="306"/>
                  <a:pt x="153" y="297"/>
                </a:cubicBezTo>
                <a:cubicBezTo>
                  <a:pt x="72" y="216"/>
                  <a:pt x="72" y="216"/>
                  <a:pt x="72" y="216"/>
                </a:cubicBezTo>
                <a:cubicBezTo>
                  <a:pt x="63" y="207"/>
                  <a:pt x="63" y="189"/>
                  <a:pt x="72" y="180"/>
                </a:cubicBezTo>
                <a:cubicBezTo>
                  <a:pt x="171" y="81"/>
                  <a:pt x="171" y="81"/>
                  <a:pt x="171" y="81"/>
                </a:cubicBezTo>
                <a:cubicBezTo>
                  <a:pt x="180" y="72"/>
                  <a:pt x="198" y="72"/>
                  <a:pt x="207" y="81"/>
                </a:cubicBezTo>
                <a:cubicBezTo>
                  <a:pt x="288" y="153"/>
                  <a:pt x="288" y="153"/>
                  <a:pt x="288" y="153"/>
                </a:cubicBezTo>
                <a:cubicBezTo>
                  <a:pt x="297" y="144"/>
                  <a:pt x="315" y="144"/>
                  <a:pt x="324" y="135"/>
                </a:cubicBezTo>
                <a:cubicBezTo>
                  <a:pt x="324" y="36"/>
                  <a:pt x="324" y="36"/>
                  <a:pt x="324" y="36"/>
                </a:cubicBezTo>
                <a:cubicBezTo>
                  <a:pt x="324" y="18"/>
                  <a:pt x="342" y="0"/>
                  <a:pt x="351" y="0"/>
                </a:cubicBezTo>
                <a:cubicBezTo>
                  <a:pt x="495" y="0"/>
                  <a:pt x="495" y="0"/>
                  <a:pt x="495" y="0"/>
                </a:cubicBezTo>
                <a:cubicBezTo>
                  <a:pt x="504" y="0"/>
                  <a:pt x="522" y="18"/>
                  <a:pt x="522" y="36"/>
                </a:cubicBezTo>
                <a:cubicBezTo>
                  <a:pt x="522" y="135"/>
                  <a:pt x="522" y="135"/>
                  <a:pt x="522" y="135"/>
                </a:cubicBezTo>
                <a:cubicBezTo>
                  <a:pt x="540" y="144"/>
                  <a:pt x="549" y="144"/>
                  <a:pt x="567" y="153"/>
                </a:cubicBezTo>
                <a:cubicBezTo>
                  <a:pt x="639" y="81"/>
                  <a:pt x="639" y="81"/>
                  <a:pt x="639" y="81"/>
                </a:cubicBezTo>
                <a:cubicBezTo>
                  <a:pt x="648" y="72"/>
                  <a:pt x="666" y="72"/>
                  <a:pt x="675" y="81"/>
                </a:cubicBezTo>
                <a:cubicBezTo>
                  <a:pt x="774" y="180"/>
                  <a:pt x="774" y="180"/>
                  <a:pt x="774" y="180"/>
                </a:cubicBezTo>
                <a:cubicBezTo>
                  <a:pt x="783" y="189"/>
                  <a:pt x="783" y="207"/>
                  <a:pt x="774" y="216"/>
                </a:cubicBezTo>
                <a:cubicBezTo>
                  <a:pt x="702" y="297"/>
                  <a:pt x="702" y="297"/>
                  <a:pt x="702" y="297"/>
                </a:cubicBezTo>
                <a:cubicBezTo>
                  <a:pt x="702" y="306"/>
                  <a:pt x="711" y="324"/>
                  <a:pt x="711" y="333"/>
                </a:cubicBezTo>
                <a:cubicBezTo>
                  <a:pt x="828" y="333"/>
                  <a:pt x="828" y="333"/>
                  <a:pt x="828" y="333"/>
                </a:cubicBezTo>
                <a:cubicBezTo>
                  <a:pt x="837" y="333"/>
                  <a:pt x="855" y="351"/>
                  <a:pt x="855" y="360"/>
                </a:cubicBezTo>
                <a:cubicBezTo>
                  <a:pt x="855" y="504"/>
                  <a:pt x="855" y="504"/>
                  <a:pt x="855" y="504"/>
                </a:cubicBezTo>
                <a:cubicBezTo>
                  <a:pt x="855" y="513"/>
                  <a:pt x="837" y="531"/>
                  <a:pt x="828" y="531"/>
                </a:cubicBezTo>
                <a:cubicBezTo>
                  <a:pt x="711" y="531"/>
                  <a:pt x="711" y="531"/>
                  <a:pt x="711" y="531"/>
                </a:cubicBezTo>
                <a:cubicBezTo>
                  <a:pt x="702" y="540"/>
                  <a:pt x="702" y="549"/>
                  <a:pt x="693" y="567"/>
                </a:cubicBezTo>
                <a:cubicBezTo>
                  <a:pt x="774" y="648"/>
                  <a:pt x="774" y="648"/>
                  <a:pt x="774" y="648"/>
                </a:cubicBezTo>
                <a:cubicBezTo>
                  <a:pt x="783" y="657"/>
                  <a:pt x="783" y="675"/>
                  <a:pt x="774" y="684"/>
                </a:cubicBezTo>
                <a:cubicBezTo>
                  <a:pt x="675" y="783"/>
                  <a:pt x="675" y="783"/>
                  <a:pt x="675" y="783"/>
                </a:cubicBezTo>
                <a:cubicBezTo>
                  <a:pt x="666" y="792"/>
                  <a:pt x="648" y="792"/>
                  <a:pt x="639" y="783"/>
                </a:cubicBezTo>
                <a:cubicBezTo>
                  <a:pt x="558" y="702"/>
                  <a:pt x="558" y="702"/>
                  <a:pt x="558" y="702"/>
                </a:cubicBezTo>
                <a:cubicBezTo>
                  <a:pt x="540" y="702"/>
                  <a:pt x="531" y="711"/>
                  <a:pt x="522" y="711"/>
                </a:cubicBezTo>
                <a:cubicBezTo>
                  <a:pt x="522" y="828"/>
                  <a:pt x="522" y="828"/>
                  <a:pt x="522" y="828"/>
                </a:cubicBezTo>
                <a:cubicBezTo>
                  <a:pt x="522" y="846"/>
                  <a:pt x="513" y="854"/>
                  <a:pt x="495" y="854"/>
                </a:cubicBezTo>
                <a:close/>
                <a:moveTo>
                  <a:pt x="387" y="801"/>
                </a:moveTo>
                <a:lnTo>
                  <a:pt x="387" y="801"/>
                </a:lnTo>
                <a:cubicBezTo>
                  <a:pt x="468" y="801"/>
                  <a:pt x="468" y="801"/>
                  <a:pt x="468" y="801"/>
                </a:cubicBezTo>
                <a:cubicBezTo>
                  <a:pt x="468" y="693"/>
                  <a:pt x="468" y="693"/>
                  <a:pt x="468" y="693"/>
                </a:cubicBezTo>
                <a:cubicBezTo>
                  <a:pt x="468" y="675"/>
                  <a:pt x="477" y="666"/>
                  <a:pt x="486" y="666"/>
                </a:cubicBezTo>
                <a:cubicBezTo>
                  <a:pt x="504" y="657"/>
                  <a:pt x="531" y="648"/>
                  <a:pt x="549" y="639"/>
                </a:cubicBezTo>
                <a:cubicBezTo>
                  <a:pt x="558" y="630"/>
                  <a:pt x="567" y="639"/>
                  <a:pt x="576" y="648"/>
                </a:cubicBezTo>
                <a:cubicBezTo>
                  <a:pt x="657" y="720"/>
                  <a:pt x="657" y="720"/>
                  <a:pt x="657" y="720"/>
                </a:cubicBezTo>
                <a:cubicBezTo>
                  <a:pt x="720" y="666"/>
                  <a:pt x="720" y="666"/>
                  <a:pt x="720" y="666"/>
                </a:cubicBezTo>
                <a:cubicBezTo>
                  <a:pt x="639" y="585"/>
                  <a:pt x="639" y="585"/>
                  <a:pt x="639" y="585"/>
                </a:cubicBezTo>
                <a:cubicBezTo>
                  <a:pt x="630" y="576"/>
                  <a:pt x="630" y="567"/>
                  <a:pt x="639" y="558"/>
                </a:cubicBezTo>
                <a:cubicBezTo>
                  <a:pt x="648" y="531"/>
                  <a:pt x="657" y="513"/>
                  <a:pt x="666" y="495"/>
                </a:cubicBezTo>
                <a:cubicBezTo>
                  <a:pt x="666" y="477"/>
                  <a:pt x="675" y="477"/>
                  <a:pt x="693" y="477"/>
                </a:cubicBezTo>
                <a:cubicBezTo>
                  <a:pt x="801" y="468"/>
                  <a:pt x="801" y="468"/>
                  <a:pt x="801" y="468"/>
                </a:cubicBezTo>
                <a:cubicBezTo>
                  <a:pt x="801" y="387"/>
                  <a:pt x="801" y="387"/>
                  <a:pt x="801" y="387"/>
                </a:cubicBezTo>
                <a:cubicBezTo>
                  <a:pt x="693" y="387"/>
                  <a:pt x="693" y="387"/>
                  <a:pt x="693" y="387"/>
                </a:cubicBezTo>
                <a:cubicBezTo>
                  <a:pt x="684" y="387"/>
                  <a:pt x="666" y="378"/>
                  <a:pt x="666" y="369"/>
                </a:cubicBezTo>
                <a:cubicBezTo>
                  <a:pt x="657" y="342"/>
                  <a:pt x="657" y="324"/>
                  <a:pt x="639" y="306"/>
                </a:cubicBezTo>
                <a:cubicBezTo>
                  <a:pt x="639" y="288"/>
                  <a:pt x="639" y="279"/>
                  <a:pt x="648" y="270"/>
                </a:cubicBezTo>
                <a:cubicBezTo>
                  <a:pt x="720" y="198"/>
                  <a:pt x="720" y="198"/>
                  <a:pt x="720" y="198"/>
                </a:cubicBezTo>
                <a:cubicBezTo>
                  <a:pt x="657" y="135"/>
                  <a:pt x="657" y="135"/>
                  <a:pt x="657" y="135"/>
                </a:cubicBezTo>
                <a:cubicBezTo>
                  <a:pt x="585" y="207"/>
                  <a:pt x="585" y="207"/>
                  <a:pt x="585" y="207"/>
                </a:cubicBezTo>
                <a:cubicBezTo>
                  <a:pt x="576" y="216"/>
                  <a:pt x="567" y="216"/>
                  <a:pt x="558" y="216"/>
                </a:cubicBezTo>
                <a:cubicBezTo>
                  <a:pt x="531" y="198"/>
                  <a:pt x="513" y="189"/>
                  <a:pt x="486" y="180"/>
                </a:cubicBezTo>
                <a:cubicBezTo>
                  <a:pt x="477" y="180"/>
                  <a:pt x="468" y="171"/>
                  <a:pt x="468" y="153"/>
                </a:cubicBezTo>
                <a:cubicBezTo>
                  <a:pt x="468" y="63"/>
                  <a:pt x="468" y="63"/>
                  <a:pt x="468" y="63"/>
                </a:cubicBezTo>
                <a:cubicBezTo>
                  <a:pt x="387" y="63"/>
                  <a:pt x="387" y="63"/>
                  <a:pt x="387" y="63"/>
                </a:cubicBezTo>
                <a:cubicBezTo>
                  <a:pt x="387" y="153"/>
                  <a:pt x="387" y="153"/>
                  <a:pt x="387" y="153"/>
                </a:cubicBezTo>
                <a:cubicBezTo>
                  <a:pt x="387" y="171"/>
                  <a:pt x="378" y="180"/>
                  <a:pt x="360" y="180"/>
                </a:cubicBezTo>
                <a:cubicBezTo>
                  <a:pt x="342" y="189"/>
                  <a:pt x="315" y="198"/>
                  <a:pt x="297" y="216"/>
                </a:cubicBezTo>
                <a:cubicBezTo>
                  <a:pt x="279" y="216"/>
                  <a:pt x="270" y="216"/>
                  <a:pt x="261" y="207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35" y="198"/>
                  <a:pt x="135" y="198"/>
                  <a:pt x="135" y="198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16" y="279"/>
                  <a:pt x="216" y="288"/>
                  <a:pt x="207" y="306"/>
                </a:cubicBezTo>
                <a:cubicBezTo>
                  <a:pt x="198" y="324"/>
                  <a:pt x="189" y="342"/>
                  <a:pt x="180" y="369"/>
                </a:cubicBezTo>
                <a:cubicBezTo>
                  <a:pt x="180" y="378"/>
                  <a:pt x="171" y="387"/>
                  <a:pt x="153" y="387"/>
                </a:cubicBezTo>
                <a:cubicBezTo>
                  <a:pt x="54" y="387"/>
                  <a:pt x="54" y="387"/>
                  <a:pt x="54" y="387"/>
                </a:cubicBezTo>
                <a:cubicBezTo>
                  <a:pt x="54" y="477"/>
                  <a:pt x="54" y="477"/>
                  <a:pt x="54" y="477"/>
                </a:cubicBezTo>
                <a:cubicBezTo>
                  <a:pt x="162" y="477"/>
                  <a:pt x="162" y="477"/>
                  <a:pt x="162" y="477"/>
                </a:cubicBezTo>
                <a:cubicBezTo>
                  <a:pt x="171" y="477"/>
                  <a:pt x="180" y="486"/>
                  <a:pt x="189" y="495"/>
                </a:cubicBezTo>
                <a:cubicBezTo>
                  <a:pt x="189" y="513"/>
                  <a:pt x="198" y="531"/>
                  <a:pt x="216" y="558"/>
                </a:cubicBezTo>
                <a:cubicBezTo>
                  <a:pt x="225" y="567"/>
                  <a:pt x="216" y="576"/>
                  <a:pt x="207" y="585"/>
                </a:cubicBezTo>
                <a:cubicBezTo>
                  <a:pt x="135" y="666"/>
                  <a:pt x="135" y="666"/>
                  <a:pt x="135" y="666"/>
                </a:cubicBezTo>
                <a:cubicBezTo>
                  <a:pt x="189" y="720"/>
                  <a:pt x="189" y="720"/>
                  <a:pt x="189" y="720"/>
                </a:cubicBezTo>
                <a:cubicBezTo>
                  <a:pt x="270" y="648"/>
                  <a:pt x="270" y="648"/>
                  <a:pt x="270" y="648"/>
                </a:cubicBezTo>
                <a:cubicBezTo>
                  <a:pt x="279" y="639"/>
                  <a:pt x="297" y="630"/>
                  <a:pt x="306" y="639"/>
                </a:cubicBezTo>
                <a:cubicBezTo>
                  <a:pt x="324" y="648"/>
                  <a:pt x="342" y="657"/>
                  <a:pt x="360" y="666"/>
                </a:cubicBezTo>
                <a:cubicBezTo>
                  <a:pt x="378" y="666"/>
                  <a:pt x="387" y="675"/>
                  <a:pt x="387" y="693"/>
                </a:cubicBezTo>
                <a:lnTo>
                  <a:pt x="387" y="8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 marR="0" lvl="0" indent="0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5" name="Freeform 494">
            <a:extLst>
              <a:ext uri="{FF2B5EF4-FFF2-40B4-BE49-F238E27FC236}">
                <a16:creationId xmlns:a16="http://schemas.microsoft.com/office/drawing/2014/main" id="{459F1372-AF07-4632-A2B1-B0FE6024C4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67353" y="2474437"/>
            <a:ext cx="414716" cy="387562"/>
          </a:xfrm>
          <a:custGeom>
            <a:avLst/>
            <a:gdLst>
              <a:gd name="T0" fmla="*/ 702 w 739"/>
              <a:gd name="T1" fmla="*/ 0 h 694"/>
              <a:gd name="T2" fmla="*/ 702 w 739"/>
              <a:gd name="T3" fmla="*/ 0 h 694"/>
              <a:gd name="T4" fmla="*/ 693 w 739"/>
              <a:gd name="T5" fmla="*/ 0 h 694"/>
              <a:gd name="T6" fmla="*/ 378 w 739"/>
              <a:gd name="T7" fmla="*/ 45 h 694"/>
              <a:gd name="T8" fmla="*/ 369 w 739"/>
              <a:gd name="T9" fmla="*/ 45 h 694"/>
              <a:gd name="T10" fmla="*/ 360 w 739"/>
              <a:gd name="T11" fmla="*/ 36 h 694"/>
              <a:gd name="T12" fmla="*/ 45 w 739"/>
              <a:gd name="T13" fmla="*/ 0 h 694"/>
              <a:gd name="T14" fmla="*/ 36 w 739"/>
              <a:gd name="T15" fmla="*/ 0 h 694"/>
              <a:gd name="T16" fmla="*/ 0 w 739"/>
              <a:gd name="T17" fmla="*/ 36 h 694"/>
              <a:gd name="T18" fmla="*/ 0 w 739"/>
              <a:gd name="T19" fmla="*/ 108 h 694"/>
              <a:gd name="T20" fmla="*/ 0 w 739"/>
              <a:gd name="T21" fmla="*/ 522 h 694"/>
              <a:gd name="T22" fmla="*/ 0 w 739"/>
              <a:gd name="T23" fmla="*/ 585 h 694"/>
              <a:gd name="T24" fmla="*/ 36 w 739"/>
              <a:gd name="T25" fmla="*/ 621 h 694"/>
              <a:gd name="T26" fmla="*/ 351 w 739"/>
              <a:gd name="T27" fmla="*/ 693 h 694"/>
              <a:gd name="T28" fmla="*/ 360 w 739"/>
              <a:gd name="T29" fmla="*/ 693 h 694"/>
              <a:gd name="T30" fmla="*/ 369 w 739"/>
              <a:gd name="T31" fmla="*/ 693 h 694"/>
              <a:gd name="T32" fmla="*/ 378 w 739"/>
              <a:gd name="T33" fmla="*/ 693 h 694"/>
              <a:gd name="T34" fmla="*/ 387 w 739"/>
              <a:gd name="T35" fmla="*/ 693 h 694"/>
              <a:gd name="T36" fmla="*/ 702 w 739"/>
              <a:gd name="T37" fmla="*/ 621 h 694"/>
              <a:gd name="T38" fmla="*/ 738 w 739"/>
              <a:gd name="T39" fmla="*/ 585 h 694"/>
              <a:gd name="T40" fmla="*/ 738 w 739"/>
              <a:gd name="T41" fmla="*/ 459 h 694"/>
              <a:gd name="T42" fmla="*/ 738 w 739"/>
              <a:gd name="T43" fmla="*/ 459 h 694"/>
              <a:gd name="T44" fmla="*/ 738 w 739"/>
              <a:gd name="T45" fmla="*/ 45 h 694"/>
              <a:gd name="T46" fmla="*/ 702 w 739"/>
              <a:gd name="T47" fmla="*/ 0 h 694"/>
              <a:gd name="T48" fmla="*/ 54 w 739"/>
              <a:gd name="T49" fmla="*/ 522 h 694"/>
              <a:gd name="T50" fmla="*/ 54 w 739"/>
              <a:gd name="T51" fmla="*/ 522 h 694"/>
              <a:gd name="T52" fmla="*/ 54 w 739"/>
              <a:gd name="T53" fmla="*/ 117 h 694"/>
              <a:gd name="T54" fmla="*/ 54 w 739"/>
              <a:gd name="T55" fmla="*/ 117 h 694"/>
              <a:gd name="T56" fmla="*/ 54 w 739"/>
              <a:gd name="T57" fmla="*/ 54 h 694"/>
              <a:gd name="T58" fmla="*/ 342 w 739"/>
              <a:gd name="T59" fmla="*/ 90 h 694"/>
              <a:gd name="T60" fmla="*/ 342 w 739"/>
              <a:gd name="T61" fmla="*/ 243 h 694"/>
              <a:gd name="T62" fmla="*/ 342 w 739"/>
              <a:gd name="T63" fmla="*/ 630 h 694"/>
              <a:gd name="T64" fmla="*/ 54 w 739"/>
              <a:gd name="T65" fmla="*/ 567 h 694"/>
              <a:gd name="T66" fmla="*/ 54 w 739"/>
              <a:gd name="T67" fmla="*/ 522 h 694"/>
              <a:gd name="T68" fmla="*/ 684 w 739"/>
              <a:gd name="T69" fmla="*/ 459 h 694"/>
              <a:gd name="T70" fmla="*/ 684 w 739"/>
              <a:gd name="T71" fmla="*/ 459 h 694"/>
              <a:gd name="T72" fmla="*/ 675 w 739"/>
              <a:gd name="T73" fmla="*/ 567 h 694"/>
              <a:gd name="T74" fmla="*/ 396 w 739"/>
              <a:gd name="T75" fmla="*/ 639 h 694"/>
              <a:gd name="T76" fmla="*/ 396 w 739"/>
              <a:gd name="T77" fmla="*/ 243 h 694"/>
              <a:gd name="T78" fmla="*/ 396 w 739"/>
              <a:gd name="T79" fmla="*/ 117 h 694"/>
              <a:gd name="T80" fmla="*/ 396 w 739"/>
              <a:gd name="T81" fmla="*/ 117 h 694"/>
              <a:gd name="T82" fmla="*/ 396 w 739"/>
              <a:gd name="T83" fmla="*/ 90 h 694"/>
              <a:gd name="T84" fmla="*/ 684 w 739"/>
              <a:gd name="T85" fmla="*/ 63 h 694"/>
              <a:gd name="T86" fmla="*/ 684 w 739"/>
              <a:gd name="T87" fmla="*/ 459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39" h="694">
                <a:moveTo>
                  <a:pt x="702" y="0"/>
                </a:moveTo>
                <a:lnTo>
                  <a:pt x="702" y="0"/>
                </a:lnTo>
                <a:cubicBezTo>
                  <a:pt x="693" y="0"/>
                  <a:pt x="693" y="0"/>
                  <a:pt x="693" y="0"/>
                </a:cubicBezTo>
                <a:cubicBezTo>
                  <a:pt x="378" y="45"/>
                  <a:pt x="378" y="45"/>
                  <a:pt x="378" y="45"/>
                </a:cubicBezTo>
                <a:cubicBezTo>
                  <a:pt x="369" y="45"/>
                  <a:pt x="369" y="45"/>
                  <a:pt x="369" y="45"/>
                </a:cubicBezTo>
                <a:lnTo>
                  <a:pt x="360" y="36"/>
                </a:lnTo>
                <a:cubicBezTo>
                  <a:pt x="45" y="0"/>
                  <a:pt x="45" y="0"/>
                  <a:pt x="45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8" y="0"/>
                  <a:pt x="0" y="18"/>
                  <a:pt x="0" y="3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522"/>
                  <a:pt x="0" y="522"/>
                  <a:pt x="0" y="522"/>
                </a:cubicBezTo>
                <a:cubicBezTo>
                  <a:pt x="0" y="585"/>
                  <a:pt x="0" y="585"/>
                  <a:pt x="0" y="585"/>
                </a:cubicBezTo>
                <a:cubicBezTo>
                  <a:pt x="0" y="603"/>
                  <a:pt x="18" y="621"/>
                  <a:pt x="36" y="621"/>
                </a:cubicBezTo>
                <a:cubicBezTo>
                  <a:pt x="351" y="693"/>
                  <a:pt x="351" y="693"/>
                  <a:pt x="351" y="693"/>
                </a:cubicBezTo>
                <a:lnTo>
                  <a:pt x="360" y="693"/>
                </a:lnTo>
                <a:cubicBezTo>
                  <a:pt x="360" y="693"/>
                  <a:pt x="360" y="693"/>
                  <a:pt x="369" y="693"/>
                </a:cubicBezTo>
                <a:cubicBezTo>
                  <a:pt x="369" y="693"/>
                  <a:pt x="369" y="693"/>
                  <a:pt x="378" y="693"/>
                </a:cubicBezTo>
                <a:cubicBezTo>
                  <a:pt x="378" y="693"/>
                  <a:pt x="378" y="693"/>
                  <a:pt x="387" y="693"/>
                </a:cubicBezTo>
                <a:cubicBezTo>
                  <a:pt x="702" y="621"/>
                  <a:pt x="702" y="621"/>
                  <a:pt x="702" y="621"/>
                </a:cubicBezTo>
                <a:cubicBezTo>
                  <a:pt x="720" y="621"/>
                  <a:pt x="738" y="603"/>
                  <a:pt x="738" y="585"/>
                </a:cubicBezTo>
                <a:cubicBezTo>
                  <a:pt x="738" y="459"/>
                  <a:pt x="738" y="459"/>
                  <a:pt x="738" y="459"/>
                </a:cubicBezTo>
                <a:lnTo>
                  <a:pt x="738" y="459"/>
                </a:lnTo>
                <a:cubicBezTo>
                  <a:pt x="738" y="45"/>
                  <a:pt x="738" y="45"/>
                  <a:pt x="738" y="45"/>
                </a:cubicBezTo>
                <a:cubicBezTo>
                  <a:pt x="738" y="18"/>
                  <a:pt x="720" y="0"/>
                  <a:pt x="702" y="0"/>
                </a:cubicBezTo>
                <a:close/>
                <a:moveTo>
                  <a:pt x="54" y="522"/>
                </a:moveTo>
                <a:lnTo>
                  <a:pt x="54" y="522"/>
                </a:lnTo>
                <a:cubicBezTo>
                  <a:pt x="54" y="117"/>
                  <a:pt x="54" y="117"/>
                  <a:pt x="54" y="117"/>
                </a:cubicBezTo>
                <a:lnTo>
                  <a:pt x="54" y="117"/>
                </a:lnTo>
                <a:cubicBezTo>
                  <a:pt x="54" y="54"/>
                  <a:pt x="54" y="54"/>
                  <a:pt x="54" y="54"/>
                </a:cubicBezTo>
                <a:cubicBezTo>
                  <a:pt x="342" y="90"/>
                  <a:pt x="342" y="90"/>
                  <a:pt x="342" y="90"/>
                </a:cubicBezTo>
                <a:cubicBezTo>
                  <a:pt x="342" y="243"/>
                  <a:pt x="342" y="243"/>
                  <a:pt x="342" y="243"/>
                </a:cubicBezTo>
                <a:cubicBezTo>
                  <a:pt x="342" y="630"/>
                  <a:pt x="342" y="630"/>
                  <a:pt x="342" y="630"/>
                </a:cubicBezTo>
                <a:cubicBezTo>
                  <a:pt x="54" y="567"/>
                  <a:pt x="54" y="567"/>
                  <a:pt x="54" y="567"/>
                </a:cubicBezTo>
                <a:lnTo>
                  <a:pt x="54" y="522"/>
                </a:lnTo>
                <a:close/>
                <a:moveTo>
                  <a:pt x="684" y="459"/>
                </a:moveTo>
                <a:lnTo>
                  <a:pt x="684" y="459"/>
                </a:lnTo>
                <a:cubicBezTo>
                  <a:pt x="675" y="567"/>
                  <a:pt x="675" y="567"/>
                  <a:pt x="675" y="567"/>
                </a:cubicBezTo>
                <a:cubicBezTo>
                  <a:pt x="396" y="639"/>
                  <a:pt x="396" y="639"/>
                  <a:pt x="396" y="639"/>
                </a:cubicBezTo>
                <a:cubicBezTo>
                  <a:pt x="396" y="243"/>
                  <a:pt x="396" y="243"/>
                  <a:pt x="396" y="243"/>
                </a:cubicBezTo>
                <a:cubicBezTo>
                  <a:pt x="396" y="117"/>
                  <a:pt x="396" y="117"/>
                  <a:pt x="396" y="117"/>
                </a:cubicBezTo>
                <a:lnTo>
                  <a:pt x="396" y="117"/>
                </a:lnTo>
                <a:cubicBezTo>
                  <a:pt x="396" y="90"/>
                  <a:pt x="396" y="90"/>
                  <a:pt x="396" y="90"/>
                </a:cubicBezTo>
                <a:cubicBezTo>
                  <a:pt x="684" y="63"/>
                  <a:pt x="684" y="63"/>
                  <a:pt x="684" y="63"/>
                </a:cubicBezTo>
                <a:lnTo>
                  <a:pt x="684" y="4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 marR="0" lvl="0" indent="0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6" name="Freeform 495">
            <a:extLst>
              <a:ext uri="{FF2B5EF4-FFF2-40B4-BE49-F238E27FC236}">
                <a16:creationId xmlns:a16="http://schemas.microsoft.com/office/drawing/2014/main" id="{BB24CD54-7BF6-4920-9CF3-3A14C83127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51284" y="3464324"/>
            <a:ext cx="236981" cy="444338"/>
          </a:xfrm>
          <a:custGeom>
            <a:avLst/>
            <a:gdLst>
              <a:gd name="T0" fmla="*/ 216 w 424"/>
              <a:gd name="T1" fmla="*/ 791 h 792"/>
              <a:gd name="T2" fmla="*/ 216 w 424"/>
              <a:gd name="T3" fmla="*/ 791 h 792"/>
              <a:gd name="T4" fmla="*/ 0 w 424"/>
              <a:gd name="T5" fmla="*/ 585 h 792"/>
              <a:gd name="T6" fmla="*/ 0 w 424"/>
              <a:gd name="T7" fmla="*/ 180 h 792"/>
              <a:gd name="T8" fmla="*/ 27 w 424"/>
              <a:gd name="T9" fmla="*/ 153 h 792"/>
              <a:gd name="T10" fmla="*/ 27 w 424"/>
              <a:gd name="T11" fmla="*/ 153 h 792"/>
              <a:gd name="T12" fmla="*/ 54 w 424"/>
              <a:gd name="T13" fmla="*/ 180 h 792"/>
              <a:gd name="T14" fmla="*/ 54 w 424"/>
              <a:gd name="T15" fmla="*/ 585 h 792"/>
              <a:gd name="T16" fmla="*/ 216 w 424"/>
              <a:gd name="T17" fmla="*/ 737 h 792"/>
              <a:gd name="T18" fmla="*/ 369 w 424"/>
              <a:gd name="T19" fmla="*/ 585 h 792"/>
              <a:gd name="T20" fmla="*/ 369 w 424"/>
              <a:gd name="T21" fmla="*/ 468 h 792"/>
              <a:gd name="T22" fmla="*/ 369 w 424"/>
              <a:gd name="T23" fmla="*/ 468 h 792"/>
              <a:gd name="T24" fmla="*/ 369 w 424"/>
              <a:gd name="T25" fmla="*/ 234 h 792"/>
              <a:gd name="T26" fmla="*/ 369 w 424"/>
              <a:gd name="T27" fmla="*/ 153 h 792"/>
              <a:gd name="T28" fmla="*/ 279 w 424"/>
              <a:gd name="T29" fmla="*/ 54 h 792"/>
              <a:gd name="T30" fmla="*/ 180 w 424"/>
              <a:gd name="T31" fmla="*/ 153 h 792"/>
              <a:gd name="T32" fmla="*/ 180 w 424"/>
              <a:gd name="T33" fmla="*/ 234 h 792"/>
              <a:gd name="T34" fmla="*/ 180 w 424"/>
              <a:gd name="T35" fmla="*/ 539 h 792"/>
              <a:gd name="T36" fmla="*/ 180 w 424"/>
              <a:gd name="T37" fmla="*/ 585 h 792"/>
              <a:gd name="T38" fmla="*/ 216 w 424"/>
              <a:gd name="T39" fmla="*/ 611 h 792"/>
              <a:gd name="T40" fmla="*/ 243 w 424"/>
              <a:gd name="T41" fmla="*/ 585 h 792"/>
              <a:gd name="T42" fmla="*/ 243 w 424"/>
              <a:gd name="T43" fmla="*/ 180 h 792"/>
              <a:gd name="T44" fmla="*/ 279 w 424"/>
              <a:gd name="T45" fmla="*/ 153 h 792"/>
              <a:gd name="T46" fmla="*/ 279 w 424"/>
              <a:gd name="T47" fmla="*/ 153 h 792"/>
              <a:gd name="T48" fmla="*/ 306 w 424"/>
              <a:gd name="T49" fmla="*/ 180 h 792"/>
              <a:gd name="T50" fmla="*/ 306 w 424"/>
              <a:gd name="T51" fmla="*/ 585 h 792"/>
              <a:gd name="T52" fmla="*/ 216 w 424"/>
              <a:gd name="T53" fmla="*/ 666 h 792"/>
              <a:gd name="T54" fmla="*/ 126 w 424"/>
              <a:gd name="T55" fmla="*/ 585 h 792"/>
              <a:gd name="T56" fmla="*/ 126 w 424"/>
              <a:gd name="T57" fmla="*/ 539 h 792"/>
              <a:gd name="T58" fmla="*/ 126 w 424"/>
              <a:gd name="T59" fmla="*/ 234 h 792"/>
              <a:gd name="T60" fmla="*/ 126 w 424"/>
              <a:gd name="T61" fmla="*/ 153 h 792"/>
              <a:gd name="T62" fmla="*/ 279 w 424"/>
              <a:gd name="T63" fmla="*/ 0 h 792"/>
              <a:gd name="T64" fmla="*/ 423 w 424"/>
              <a:gd name="T65" fmla="*/ 153 h 792"/>
              <a:gd name="T66" fmla="*/ 423 w 424"/>
              <a:gd name="T67" fmla="*/ 234 h 792"/>
              <a:gd name="T68" fmla="*/ 423 w 424"/>
              <a:gd name="T69" fmla="*/ 234 h 792"/>
              <a:gd name="T70" fmla="*/ 423 w 424"/>
              <a:gd name="T71" fmla="*/ 468 h 792"/>
              <a:gd name="T72" fmla="*/ 423 w 424"/>
              <a:gd name="T73" fmla="*/ 585 h 792"/>
              <a:gd name="T74" fmla="*/ 216 w 424"/>
              <a:gd name="T75" fmla="*/ 79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24" h="792">
                <a:moveTo>
                  <a:pt x="216" y="791"/>
                </a:moveTo>
                <a:lnTo>
                  <a:pt x="216" y="791"/>
                </a:lnTo>
                <a:cubicBezTo>
                  <a:pt x="99" y="791"/>
                  <a:pt x="0" y="702"/>
                  <a:pt x="0" y="585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62"/>
                  <a:pt x="18" y="153"/>
                  <a:pt x="27" y="153"/>
                </a:cubicBezTo>
                <a:lnTo>
                  <a:pt x="27" y="153"/>
                </a:lnTo>
                <a:cubicBezTo>
                  <a:pt x="45" y="153"/>
                  <a:pt x="54" y="162"/>
                  <a:pt x="54" y="180"/>
                </a:cubicBezTo>
                <a:cubicBezTo>
                  <a:pt x="54" y="585"/>
                  <a:pt x="54" y="585"/>
                  <a:pt x="54" y="585"/>
                </a:cubicBezTo>
                <a:cubicBezTo>
                  <a:pt x="54" y="674"/>
                  <a:pt x="126" y="737"/>
                  <a:pt x="216" y="737"/>
                </a:cubicBezTo>
                <a:cubicBezTo>
                  <a:pt x="297" y="737"/>
                  <a:pt x="369" y="674"/>
                  <a:pt x="369" y="585"/>
                </a:cubicBezTo>
                <a:cubicBezTo>
                  <a:pt x="369" y="468"/>
                  <a:pt x="369" y="468"/>
                  <a:pt x="369" y="468"/>
                </a:cubicBezTo>
                <a:lnTo>
                  <a:pt x="369" y="468"/>
                </a:lnTo>
                <a:cubicBezTo>
                  <a:pt x="369" y="234"/>
                  <a:pt x="369" y="234"/>
                  <a:pt x="369" y="234"/>
                </a:cubicBezTo>
                <a:cubicBezTo>
                  <a:pt x="369" y="153"/>
                  <a:pt x="369" y="153"/>
                  <a:pt x="369" y="153"/>
                </a:cubicBezTo>
                <a:cubicBezTo>
                  <a:pt x="369" y="99"/>
                  <a:pt x="324" y="54"/>
                  <a:pt x="279" y="54"/>
                </a:cubicBezTo>
                <a:cubicBezTo>
                  <a:pt x="225" y="54"/>
                  <a:pt x="180" y="99"/>
                  <a:pt x="180" y="153"/>
                </a:cubicBezTo>
                <a:cubicBezTo>
                  <a:pt x="180" y="234"/>
                  <a:pt x="180" y="234"/>
                  <a:pt x="180" y="234"/>
                </a:cubicBezTo>
                <a:cubicBezTo>
                  <a:pt x="180" y="539"/>
                  <a:pt x="180" y="539"/>
                  <a:pt x="180" y="539"/>
                </a:cubicBezTo>
                <a:cubicBezTo>
                  <a:pt x="180" y="585"/>
                  <a:pt x="180" y="585"/>
                  <a:pt x="180" y="585"/>
                </a:cubicBezTo>
                <a:cubicBezTo>
                  <a:pt x="180" y="603"/>
                  <a:pt x="198" y="611"/>
                  <a:pt x="216" y="611"/>
                </a:cubicBezTo>
                <a:cubicBezTo>
                  <a:pt x="234" y="611"/>
                  <a:pt x="243" y="603"/>
                  <a:pt x="243" y="585"/>
                </a:cubicBezTo>
                <a:cubicBezTo>
                  <a:pt x="243" y="180"/>
                  <a:pt x="243" y="180"/>
                  <a:pt x="243" y="180"/>
                </a:cubicBezTo>
                <a:cubicBezTo>
                  <a:pt x="243" y="171"/>
                  <a:pt x="261" y="153"/>
                  <a:pt x="279" y="153"/>
                </a:cubicBezTo>
                <a:lnTo>
                  <a:pt x="279" y="153"/>
                </a:lnTo>
                <a:cubicBezTo>
                  <a:pt x="288" y="153"/>
                  <a:pt x="306" y="171"/>
                  <a:pt x="306" y="180"/>
                </a:cubicBezTo>
                <a:cubicBezTo>
                  <a:pt x="306" y="585"/>
                  <a:pt x="306" y="585"/>
                  <a:pt x="306" y="585"/>
                </a:cubicBezTo>
                <a:cubicBezTo>
                  <a:pt x="306" y="630"/>
                  <a:pt x="261" y="666"/>
                  <a:pt x="216" y="666"/>
                </a:cubicBezTo>
                <a:cubicBezTo>
                  <a:pt x="162" y="666"/>
                  <a:pt x="126" y="630"/>
                  <a:pt x="126" y="585"/>
                </a:cubicBezTo>
                <a:cubicBezTo>
                  <a:pt x="126" y="539"/>
                  <a:pt x="126" y="539"/>
                  <a:pt x="126" y="539"/>
                </a:cubicBezTo>
                <a:cubicBezTo>
                  <a:pt x="126" y="234"/>
                  <a:pt x="126" y="234"/>
                  <a:pt x="126" y="234"/>
                </a:cubicBezTo>
                <a:cubicBezTo>
                  <a:pt x="126" y="153"/>
                  <a:pt x="126" y="153"/>
                  <a:pt x="126" y="153"/>
                </a:cubicBezTo>
                <a:cubicBezTo>
                  <a:pt x="126" y="63"/>
                  <a:pt x="189" y="0"/>
                  <a:pt x="279" y="0"/>
                </a:cubicBezTo>
                <a:cubicBezTo>
                  <a:pt x="360" y="0"/>
                  <a:pt x="423" y="63"/>
                  <a:pt x="423" y="153"/>
                </a:cubicBezTo>
                <a:cubicBezTo>
                  <a:pt x="423" y="234"/>
                  <a:pt x="423" y="234"/>
                  <a:pt x="423" y="234"/>
                </a:cubicBezTo>
                <a:lnTo>
                  <a:pt x="423" y="234"/>
                </a:lnTo>
                <a:cubicBezTo>
                  <a:pt x="423" y="468"/>
                  <a:pt x="423" y="468"/>
                  <a:pt x="423" y="468"/>
                </a:cubicBezTo>
                <a:cubicBezTo>
                  <a:pt x="423" y="585"/>
                  <a:pt x="423" y="585"/>
                  <a:pt x="423" y="585"/>
                </a:cubicBezTo>
                <a:cubicBezTo>
                  <a:pt x="423" y="702"/>
                  <a:pt x="333" y="791"/>
                  <a:pt x="216" y="79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 marR="0" lvl="0" indent="0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7" name="Freeform 496">
            <a:extLst>
              <a:ext uri="{FF2B5EF4-FFF2-40B4-BE49-F238E27FC236}">
                <a16:creationId xmlns:a16="http://schemas.microsoft.com/office/drawing/2014/main" id="{8DA78987-C085-4FBD-8E9E-8F6F59D54A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3501" y="4340656"/>
            <a:ext cx="202421" cy="333255"/>
          </a:xfrm>
          <a:custGeom>
            <a:avLst/>
            <a:gdLst>
              <a:gd name="T0" fmla="*/ 0 w 361"/>
              <a:gd name="T1" fmla="*/ 279 h 594"/>
              <a:gd name="T2" fmla="*/ 0 w 361"/>
              <a:gd name="T3" fmla="*/ 279 h 594"/>
              <a:gd name="T4" fmla="*/ 0 w 361"/>
              <a:gd name="T5" fmla="*/ 279 h 594"/>
              <a:gd name="T6" fmla="*/ 0 w 361"/>
              <a:gd name="T7" fmla="*/ 414 h 594"/>
              <a:gd name="T8" fmla="*/ 54 w 361"/>
              <a:gd name="T9" fmla="*/ 540 h 594"/>
              <a:gd name="T10" fmla="*/ 180 w 361"/>
              <a:gd name="T11" fmla="*/ 593 h 594"/>
              <a:gd name="T12" fmla="*/ 180 w 361"/>
              <a:gd name="T13" fmla="*/ 593 h 594"/>
              <a:gd name="T14" fmla="*/ 360 w 361"/>
              <a:gd name="T15" fmla="*/ 414 h 594"/>
              <a:gd name="T16" fmla="*/ 360 w 361"/>
              <a:gd name="T17" fmla="*/ 288 h 594"/>
              <a:gd name="T18" fmla="*/ 360 w 361"/>
              <a:gd name="T19" fmla="*/ 279 h 594"/>
              <a:gd name="T20" fmla="*/ 360 w 361"/>
              <a:gd name="T21" fmla="*/ 279 h 594"/>
              <a:gd name="T22" fmla="*/ 360 w 361"/>
              <a:gd name="T23" fmla="*/ 180 h 594"/>
              <a:gd name="T24" fmla="*/ 306 w 361"/>
              <a:gd name="T25" fmla="*/ 54 h 594"/>
              <a:gd name="T26" fmla="*/ 180 w 361"/>
              <a:gd name="T27" fmla="*/ 0 h 594"/>
              <a:gd name="T28" fmla="*/ 180 w 361"/>
              <a:gd name="T29" fmla="*/ 0 h 594"/>
              <a:gd name="T30" fmla="*/ 54 w 361"/>
              <a:gd name="T31" fmla="*/ 54 h 594"/>
              <a:gd name="T32" fmla="*/ 0 w 361"/>
              <a:gd name="T33" fmla="*/ 180 h 594"/>
              <a:gd name="T34" fmla="*/ 0 w 361"/>
              <a:gd name="T35" fmla="*/ 279 h 594"/>
              <a:gd name="T36" fmla="*/ 90 w 361"/>
              <a:gd name="T37" fmla="*/ 90 h 594"/>
              <a:gd name="T38" fmla="*/ 90 w 361"/>
              <a:gd name="T39" fmla="*/ 90 h 594"/>
              <a:gd name="T40" fmla="*/ 180 w 361"/>
              <a:gd name="T41" fmla="*/ 54 h 594"/>
              <a:gd name="T42" fmla="*/ 180 w 361"/>
              <a:gd name="T43" fmla="*/ 54 h 594"/>
              <a:gd name="T44" fmla="*/ 270 w 361"/>
              <a:gd name="T45" fmla="*/ 90 h 594"/>
              <a:gd name="T46" fmla="*/ 306 w 361"/>
              <a:gd name="T47" fmla="*/ 180 h 594"/>
              <a:gd name="T48" fmla="*/ 306 w 361"/>
              <a:gd name="T49" fmla="*/ 279 h 594"/>
              <a:gd name="T50" fmla="*/ 306 w 361"/>
              <a:gd name="T51" fmla="*/ 288 h 594"/>
              <a:gd name="T52" fmla="*/ 306 w 361"/>
              <a:gd name="T53" fmla="*/ 288 h 594"/>
              <a:gd name="T54" fmla="*/ 306 w 361"/>
              <a:gd name="T55" fmla="*/ 414 h 594"/>
              <a:gd name="T56" fmla="*/ 180 w 361"/>
              <a:gd name="T57" fmla="*/ 540 h 594"/>
              <a:gd name="T58" fmla="*/ 180 w 361"/>
              <a:gd name="T59" fmla="*/ 540 h 594"/>
              <a:gd name="T60" fmla="*/ 90 w 361"/>
              <a:gd name="T61" fmla="*/ 504 h 594"/>
              <a:gd name="T62" fmla="*/ 54 w 361"/>
              <a:gd name="T63" fmla="*/ 414 h 594"/>
              <a:gd name="T64" fmla="*/ 54 w 361"/>
              <a:gd name="T65" fmla="*/ 288 h 594"/>
              <a:gd name="T66" fmla="*/ 54 w 361"/>
              <a:gd name="T67" fmla="*/ 279 h 594"/>
              <a:gd name="T68" fmla="*/ 54 w 361"/>
              <a:gd name="T69" fmla="*/ 279 h 594"/>
              <a:gd name="T70" fmla="*/ 54 w 361"/>
              <a:gd name="T71" fmla="*/ 180 h 594"/>
              <a:gd name="T72" fmla="*/ 90 w 361"/>
              <a:gd name="T73" fmla="*/ 9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61" h="594">
                <a:moveTo>
                  <a:pt x="0" y="279"/>
                </a:moveTo>
                <a:lnTo>
                  <a:pt x="0" y="279"/>
                </a:lnTo>
                <a:lnTo>
                  <a:pt x="0" y="279"/>
                </a:lnTo>
                <a:cubicBezTo>
                  <a:pt x="0" y="414"/>
                  <a:pt x="0" y="414"/>
                  <a:pt x="0" y="414"/>
                </a:cubicBezTo>
                <a:cubicBezTo>
                  <a:pt x="0" y="459"/>
                  <a:pt x="18" y="504"/>
                  <a:pt x="54" y="540"/>
                </a:cubicBezTo>
                <a:cubicBezTo>
                  <a:pt x="81" y="576"/>
                  <a:pt x="126" y="593"/>
                  <a:pt x="180" y="593"/>
                </a:cubicBezTo>
                <a:lnTo>
                  <a:pt x="180" y="593"/>
                </a:lnTo>
                <a:cubicBezTo>
                  <a:pt x="279" y="593"/>
                  <a:pt x="360" y="513"/>
                  <a:pt x="360" y="414"/>
                </a:cubicBezTo>
                <a:cubicBezTo>
                  <a:pt x="360" y="288"/>
                  <a:pt x="360" y="288"/>
                  <a:pt x="360" y="288"/>
                </a:cubicBezTo>
                <a:cubicBezTo>
                  <a:pt x="360" y="279"/>
                  <a:pt x="360" y="279"/>
                  <a:pt x="360" y="279"/>
                </a:cubicBezTo>
                <a:lnTo>
                  <a:pt x="360" y="279"/>
                </a:lnTo>
                <a:cubicBezTo>
                  <a:pt x="360" y="180"/>
                  <a:pt x="360" y="180"/>
                  <a:pt x="360" y="180"/>
                </a:cubicBezTo>
                <a:cubicBezTo>
                  <a:pt x="360" y="135"/>
                  <a:pt x="342" y="90"/>
                  <a:pt x="306" y="54"/>
                </a:cubicBezTo>
                <a:cubicBezTo>
                  <a:pt x="270" y="18"/>
                  <a:pt x="225" y="0"/>
                  <a:pt x="180" y="0"/>
                </a:cubicBezTo>
                <a:lnTo>
                  <a:pt x="180" y="0"/>
                </a:lnTo>
                <a:cubicBezTo>
                  <a:pt x="126" y="0"/>
                  <a:pt x="81" y="18"/>
                  <a:pt x="54" y="54"/>
                </a:cubicBezTo>
                <a:cubicBezTo>
                  <a:pt x="18" y="90"/>
                  <a:pt x="0" y="135"/>
                  <a:pt x="0" y="180"/>
                </a:cubicBezTo>
                <a:cubicBezTo>
                  <a:pt x="0" y="279"/>
                  <a:pt x="0" y="279"/>
                  <a:pt x="0" y="279"/>
                </a:cubicBezTo>
                <a:close/>
                <a:moveTo>
                  <a:pt x="90" y="90"/>
                </a:moveTo>
                <a:lnTo>
                  <a:pt x="90" y="90"/>
                </a:lnTo>
                <a:cubicBezTo>
                  <a:pt x="117" y="72"/>
                  <a:pt x="144" y="54"/>
                  <a:pt x="180" y="54"/>
                </a:cubicBezTo>
                <a:lnTo>
                  <a:pt x="180" y="54"/>
                </a:lnTo>
                <a:cubicBezTo>
                  <a:pt x="216" y="54"/>
                  <a:pt x="243" y="72"/>
                  <a:pt x="270" y="90"/>
                </a:cubicBezTo>
                <a:cubicBezTo>
                  <a:pt x="288" y="117"/>
                  <a:pt x="306" y="144"/>
                  <a:pt x="306" y="180"/>
                </a:cubicBezTo>
                <a:cubicBezTo>
                  <a:pt x="306" y="279"/>
                  <a:pt x="306" y="279"/>
                  <a:pt x="306" y="279"/>
                </a:cubicBezTo>
                <a:cubicBezTo>
                  <a:pt x="306" y="288"/>
                  <a:pt x="306" y="288"/>
                  <a:pt x="306" y="288"/>
                </a:cubicBezTo>
                <a:lnTo>
                  <a:pt x="306" y="288"/>
                </a:lnTo>
                <a:cubicBezTo>
                  <a:pt x="306" y="414"/>
                  <a:pt x="306" y="414"/>
                  <a:pt x="306" y="414"/>
                </a:cubicBezTo>
                <a:cubicBezTo>
                  <a:pt x="306" y="485"/>
                  <a:pt x="243" y="540"/>
                  <a:pt x="180" y="540"/>
                </a:cubicBezTo>
                <a:lnTo>
                  <a:pt x="180" y="540"/>
                </a:lnTo>
                <a:cubicBezTo>
                  <a:pt x="144" y="540"/>
                  <a:pt x="117" y="521"/>
                  <a:pt x="90" y="504"/>
                </a:cubicBezTo>
                <a:cubicBezTo>
                  <a:pt x="63" y="477"/>
                  <a:pt x="54" y="450"/>
                  <a:pt x="54" y="414"/>
                </a:cubicBezTo>
                <a:cubicBezTo>
                  <a:pt x="54" y="288"/>
                  <a:pt x="54" y="288"/>
                  <a:pt x="54" y="288"/>
                </a:cubicBezTo>
                <a:cubicBezTo>
                  <a:pt x="54" y="279"/>
                  <a:pt x="54" y="279"/>
                  <a:pt x="54" y="279"/>
                </a:cubicBezTo>
                <a:lnTo>
                  <a:pt x="54" y="279"/>
                </a:lnTo>
                <a:cubicBezTo>
                  <a:pt x="54" y="180"/>
                  <a:pt x="54" y="180"/>
                  <a:pt x="54" y="180"/>
                </a:cubicBezTo>
                <a:cubicBezTo>
                  <a:pt x="54" y="144"/>
                  <a:pt x="63" y="117"/>
                  <a:pt x="90" y="9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 marR="0" lvl="0" indent="0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8" name="Freeform 497">
            <a:extLst>
              <a:ext uri="{FF2B5EF4-FFF2-40B4-BE49-F238E27FC236}">
                <a16:creationId xmlns:a16="http://schemas.microsoft.com/office/drawing/2014/main" id="{907FE520-A42E-40D0-9DF0-538624C2DD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06850" y="4557888"/>
            <a:ext cx="328317" cy="261666"/>
          </a:xfrm>
          <a:custGeom>
            <a:avLst/>
            <a:gdLst>
              <a:gd name="T0" fmla="*/ 585 w 586"/>
              <a:gd name="T1" fmla="*/ 27 h 468"/>
              <a:gd name="T2" fmla="*/ 585 w 586"/>
              <a:gd name="T3" fmla="*/ 27 h 468"/>
              <a:gd name="T4" fmla="*/ 558 w 586"/>
              <a:gd name="T5" fmla="*/ 0 h 468"/>
              <a:gd name="T6" fmla="*/ 531 w 586"/>
              <a:gd name="T7" fmla="*/ 27 h 468"/>
              <a:gd name="T8" fmla="*/ 297 w 586"/>
              <a:gd name="T9" fmla="*/ 269 h 468"/>
              <a:gd name="T10" fmla="*/ 54 w 586"/>
              <a:gd name="T11" fmla="*/ 27 h 468"/>
              <a:gd name="T12" fmla="*/ 27 w 586"/>
              <a:gd name="T13" fmla="*/ 0 h 468"/>
              <a:gd name="T14" fmla="*/ 0 w 586"/>
              <a:gd name="T15" fmla="*/ 27 h 468"/>
              <a:gd name="T16" fmla="*/ 270 w 586"/>
              <a:gd name="T17" fmla="*/ 324 h 468"/>
              <a:gd name="T18" fmla="*/ 270 w 586"/>
              <a:gd name="T19" fmla="*/ 413 h 468"/>
              <a:gd name="T20" fmla="*/ 189 w 586"/>
              <a:gd name="T21" fmla="*/ 413 h 468"/>
              <a:gd name="T22" fmla="*/ 162 w 586"/>
              <a:gd name="T23" fmla="*/ 440 h 468"/>
              <a:gd name="T24" fmla="*/ 189 w 586"/>
              <a:gd name="T25" fmla="*/ 467 h 468"/>
              <a:gd name="T26" fmla="*/ 288 w 586"/>
              <a:gd name="T27" fmla="*/ 467 h 468"/>
              <a:gd name="T28" fmla="*/ 297 w 586"/>
              <a:gd name="T29" fmla="*/ 467 h 468"/>
              <a:gd name="T30" fmla="*/ 297 w 586"/>
              <a:gd name="T31" fmla="*/ 467 h 468"/>
              <a:gd name="T32" fmla="*/ 405 w 586"/>
              <a:gd name="T33" fmla="*/ 467 h 468"/>
              <a:gd name="T34" fmla="*/ 432 w 586"/>
              <a:gd name="T35" fmla="*/ 440 h 468"/>
              <a:gd name="T36" fmla="*/ 405 w 586"/>
              <a:gd name="T37" fmla="*/ 413 h 468"/>
              <a:gd name="T38" fmla="*/ 324 w 586"/>
              <a:gd name="T39" fmla="*/ 413 h 468"/>
              <a:gd name="T40" fmla="*/ 324 w 586"/>
              <a:gd name="T41" fmla="*/ 324 h 468"/>
              <a:gd name="T42" fmla="*/ 585 w 586"/>
              <a:gd name="T43" fmla="*/ 27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6" h="468">
                <a:moveTo>
                  <a:pt x="585" y="27"/>
                </a:moveTo>
                <a:lnTo>
                  <a:pt x="585" y="27"/>
                </a:lnTo>
                <a:cubicBezTo>
                  <a:pt x="585" y="18"/>
                  <a:pt x="576" y="0"/>
                  <a:pt x="558" y="0"/>
                </a:cubicBezTo>
                <a:cubicBezTo>
                  <a:pt x="549" y="0"/>
                  <a:pt x="531" y="18"/>
                  <a:pt x="531" y="27"/>
                </a:cubicBezTo>
                <a:cubicBezTo>
                  <a:pt x="531" y="162"/>
                  <a:pt x="423" y="269"/>
                  <a:pt x="297" y="269"/>
                </a:cubicBezTo>
                <a:cubicBezTo>
                  <a:pt x="162" y="269"/>
                  <a:pt x="54" y="162"/>
                  <a:pt x="54" y="27"/>
                </a:cubicBezTo>
                <a:cubicBezTo>
                  <a:pt x="54" y="18"/>
                  <a:pt x="45" y="0"/>
                  <a:pt x="27" y="0"/>
                </a:cubicBezTo>
                <a:cubicBezTo>
                  <a:pt x="18" y="0"/>
                  <a:pt x="0" y="18"/>
                  <a:pt x="0" y="27"/>
                </a:cubicBezTo>
                <a:cubicBezTo>
                  <a:pt x="0" y="180"/>
                  <a:pt x="117" y="305"/>
                  <a:pt x="270" y="324"/>
                </a:cubicBezTo>
                <a:cubicBezTo>
                  <a:pt x="270" y="413"/>
                  <a:pt x="270" y="413"/>
                  <a:pt x="270" y="413"/>
                </a:cubicBezTo>
                <a:cubicBezTo>
                  <a:pt x="189" y="413"/>
                  <a:pt x="189" y="413"/>
                  <a:pt x="189" y="413"/>
                </a:cubicBezTo>
                <a:cubicBezTo>
                  <a:pt x="171" y="413"/>
                  <a:pt x="162" y="422"/>
                  <a:pt x="162" y="440"/>
                </a:cubicBezTo>
                <a:cubicBezTo>
                  <a:pt x="162" y="458"/>
                  <a:pt x="171" y="467"/>
                  <a:pt x="189" y="467"/>
                </a:cubicBezTo>
                <a:cubicBezTo>
                  <a:pt x="288" y="467"/>
                  <a:pt x="288" y="467"/>
                  <a:pt x="288" y="467"/>
                </a:cubicBezTo>
                <a:lnTo>
                  <a:pt x="297" y="467"/>
                </a:lnTo>
                <a:lnTo>
                  <a:pt x="297" y="467"/>
                </a:lnTo>
                <a:cubicBezTo>
                  <a:pt x="405" y="467"/>
                  <a:pt x="405" y="467"/>
                  <a:pt x="405" y="467"/>
                </a:cubicBezTo>
                <a:cubicBezTo>
                  <a:pt x="423" y="467"/>
                  <a:pt x="432" y="458"/>
                  <a:pt x="432" y="440"/>
                </a:cubicBezTo>
                <a:cubicBezTo>
                  <a:pt x="432" y="422"/>
                  <a:pt x="423" y="413"/>
                  <a:pt x="405" y="413"/>
                </a:cubicBezTo>
                <a:cubicBezTo>
                  <a:pt x="324" y="413"/>
                  <a:pt x="324" y="413"/>
                  <a:pt x="324" y="413"/>
                </a:cubicBezTo>
                <a:cubicBezTo>
                  <a:pt x="324" y="324"/>
                  <a:pt x="324" y="324"/>
                  <a:pt x="324" y="324"/>
                </a:cubicBezTo>
                <a:cubicBezTo>
                  <a:pt x="468" y="305"/>
                  <a:pt x="585" y="180"/>
                  <a:pt x="585" y="27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 marR="0" lvl="0" indent="0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9" name="Freeform 498">
            <a:extLst>
              <a:ext uri="{FF2B5EF4-FFF2-40B4-BE49-F238E27FC236}">
                <a16:creationId xmlns:a16="http://schemas.microsoft.com/office/drawing/2014/main" id="{304168D8-A544-4D7E-AA0E-372A6F6779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67353" y="5308326"/>
            <a:ext cx="444338" cy="478898"/>
          </a:xfrm>
          <a:custGeom>
            <a:avLst/>
            <a:gdLst>
              <a:gd name="T0" fmla="*/ 612 w 793"/>
              <a:gd name="T1" fmla="*/ 854 h 855"/>
              <a:gd name="T2" fmla="*/ 495 w 793"/>
              <a:gd name="T3" fmla="*/ 836 h 855"/>
              <a:gd name="T4" fmla="*/ 459 w 793"/>
              <a:gd name="T5" fmla="*/ 836 h 855"/>
              <a:gd name="T6" fmla="*/ 189 w 793"/>
              <a:gd name="T7" fmla="*/ 782 h 855"/>
              <a:gd name="T8" fmla="*/ 45 w 793"/>
              <a:gd name="T9" fmla="*/ 746 h 855"/>
              <a:gd name="T10" fmla="*/ 54 w 793"/>
              <a:gd name="T11" fmla="*/ 387 h 855"/>
              <a:gd name="T12" fmla="*/ 216 w 793"/>
              <a:gd name="T13" fmla="*/ 377 h 855"/>
              <a:gd name="T14" fmla="*/ 324 w 793"/>
              <a:gd name="T15" fmla="*/ 225 h 855"/>
              <a:gd name="T16" fmla="*/ 306 w 793"/>
              <a:gd name="T17" fmla="*/ 90 h 855"/>
              <a:gd name="T18" fmla="*/ 441 w 793"/>
              <a:gd name="T19" fmla="*/ 18 h 855"/>
              <a:gd name="T20" fmla="*/ 522 w 793"/>
              <a:gd name="T21" fmla="*/ 234 h 855"/>
              <a:gd name="T22" fmla="*/ 522 w 793"/>
              <a:gd name="T23" fmla="*/ 305 h 855"/>
              <a:gd name="T24" fmla="*/ 720 w 793"/>
              <a:gd name="T25" fmla="*/ 333 h 855"/>
              <a:gd name="T26" fmla="*/ 765 w 793"/>
              <a:gd name="T27" fmla="*/ 485 h 855"/>
              <a:gd name="T28" fmla="*/ 756 w 793"/>
              <a:gd name="T29" fmla="*/ 620 h 855"/>
              <a:gd name="T30" fmla="*/ 720 w 793"/>
              <a:gd name="T31" fmla="*/ 737 h 855"/>
              <a:gd name="T32" fmla="*/ 693 w 793"/>
              <a:gd name="T33" fmla="*/ 836 h 855"/>
              <a:gd name="T34" fmla="*/ 477 w 793"/>
              <a:gd name="T35" fmla="*/ 782 h 855"/>
              <a:gd name="T36" fmla="*/ 513 w 793"/>
              <a:gd name="T37" fmla="*/ 782 h 855"/>
              <a:gd name="T38" fmla="*/ 648 w 793"/>
              <a:gd name="T39" fmla="*/ 791 h 855"/>
              <a:gd name="T40" fmla="*/ 657 w 793"/>
              <a:gd name="T41" fmla="*/ 746 h 855"/>
              <a:gd name="T42" fmla="*/ 675 w 793"/>
              <a:gd name="T43" fmla="*/ 701 h 855"/>
              <a:gd name="T44" fmla="*/ 693 w 793"/>
              <a:gd name="T45" fmla="*/ 629 h 855"/>
              <a:gd name="T46" fmla="*/ 702 w 793"/>
              <a:gd name="T47" fmla="*/ 584 h 855"/>
              <a:gd name="T48" fmla="*/ 738 w 793"/>
              <a:gd name="T49" fmla="*/ 548 h 855"/>
              <a:gd name="T50" fmla="*/ 684 w 793"/>
              <a:gd name="T51" fmla="*/ 485 h 855"/>
              <a:gd name="T52" fmla="*/ 729 w 793"/>
              <a:gd name="T53" fmla="*/ 432 h 855"/>
              <a:gd name="T54" fmla="*/ 630 w 793"/>
              <a:gd name="T55" fmla="*/ 387 h 855"/>
              <a:gd name="T56" fmla="*/ 468 w 793"/>
              <a:gd name="T57" fmla="*/ 225 h 855"/>
              <a:gd name="T58" fmla="*/ 387 w 793"/>
              <a:gd name="T59" fmla="*/ 63 h 855"/>
              <a:gd name="T60" fmla="*/ 369 w 793"/>
              <a:gd name="T61" fmla="*/ 90 h 855"/>
              <a:gd name="T62" fmla="*/ 315 w 793"/>
              <a:gd name="T63" fmla="*/ 351 h 855"/>
              <a:gd name="T64" fmla="*/ 225 w 793"/>
              <a:gd name="T65" fmla="*/ 432 h 855"/>
              <a:gd name="T66" fmla="*/ 108 w 793"/>
              <a:gd name="T67" fmla="*/ 423 h 855"/>
              <a:gd name="T68" fmla="*/ 54 w 793"/>
              <a:gd name="T69" fmla="*/ 575 h 855"/>
              <a:gd name="T70" fmla="*/ 153 w 793"/>
              <a:gd name="T71" fmla="*/ 728 h 855"/>
              <a:gd name="T72" fmla="*/ 234 w 793"/>
              <a:gd name="T73" fmla="*/ 710 h 855"/>
              <a:gd name="T74" fmla="*/ 297 w 793"/>
              <a:gd name="T75" fmla="*/ 710 h 855"/>
              <a:gd name="T76" fmla="*/ 459 w 793"/>
              <a:gd name="T77" fmla="*/ 782 h 855"/>
              <a:gd name="T78" fmla="*/ 360 w 793"/>
              <a:gd name="T79" fmla="*/ 72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93" h="855">
                <a:moveTo>
                  <a:pt x="612" y="854"/>
                </a:moveTo>
                <a:lnTo>
                  <a:pt x="612" y="854"/>
                </a:lnTo>
                <a:cubicBezTo>
                  <a:pt x="603" y="854"/>
                  <a:pt x="594" y="854"/>
                  <a:pt x="585" y="854"/>
                </a:cubicBezTo>
                <a:cubicBezTo>
                  <a:pt x="558" y="854"/>
                  <a:pt x="522" y="845"/>
                  <a:pt x="495" y="836"/>
                </a:cubicBezTo>
                <a:cubicBezTo>
                  <a:pt x="486" y="836"/>
                  <a:pt x="477" y="836"/>
                  <a:pt x="468" y="836"/>
                </a:cubicBezTo>
                <a:cubicBezTo>
                  <a:pt x="459" y="836"/>
                  <a:pt x="459" y="836"/>
                  <a:pt x="459" y="836"/>
                </a:cubicBezTo>
                <a:cubicBezTo>
                  <a:pt x="414" y="836"/>
                  <a:pt x="324" y="818"/>
                  <a:pt x="261" y="764"/>
                </a:cubicBezTo>
                <a:cubicBezTo>
                  <a:pt x="243" y="764"/>
                  <a:pt x="207" y="773"/>
                  <a:pt x="189" y="782"/>
                </a:cubicBezTo>
                <a:cubicBezTo>
                  <a:pt x="180" y="782"/>
                  <a:pt x="171" y="782"/>
                  <a:pt x="162" y="782"/>
                </a:cubicBezTo>
                <a:cubicBezTo>
                  <a:pt x="126" y="800"/>
                  <a:pt x="72" y="782"/>
                  <a:pt x="45" y="746"/>
                </a:cubicBezTo>
                <a:cubicBezTo>
                  <a:pt x="18" y="710"/>
                  <a:pt x="0" y="656"/>
                  <a:pt x="0" y="575"/>
                </a:cubicBezTo>
                <a:cubicBezTo>
                  <a:pt x="0" y="467"/>
                  <a:pt x="27" y="413"/>
                  <a:pt x="54" y="387"/>
                </a:cubicBezTo>
                <a:cubicBezTo>
                  <a:pt x="72" y="377"/>
                  <a:pt x="90" y="368"/>
                  <a:pt x="108" y="368"/>
                </a:cubicBezTo>
                <a:cubicBezTo>
                  <a:pt x="216" y="377"/>
                  <a:pt x="216" y="377"/>
                  <a:pt x="216" y="377"/>
                </a:cubicBezTo>
                <a:cubicBezTo>
                  <a:pt x="225" y="360"/>
                  <a:pt x="243" y="341"/>
                  <a:pt x="270" y="315"/>
                </a:cubicBezTo>
                <a:cubicBezTo>
                  <a:pt x="324" y="243"/>
                  <a:pt x="324" y="225"/>
                  <a:pt x="324" y="225"/>
                </a:cubicBezTo>
                <a:cubicBezTo>
                  <a:pt x="324" y="144"/>
                  <a:pt x="324" y="126"/>
                  <a:pt x="315" y="108"/>
                </a:cubicBezTo>
                <a:cubicBezTo>
                  <a:pt x="315" y="99"/>
                  <a:pt x="315" y="99"/>
                  <a:pt x="306" y="90"/>
                </a:cubicBezTo>
                <a:cubicBezTo>
                  <a:pt x="306" y="54"/>
                  <a:pt x="324" y="27"/>
                  <a:pt x="360" y="9"/>
                </a:cubicBezTo>
                <a:cubicBezTo>
                  <a:pt x="387" y="0"/>
                  <a:pt x="414" y="0"/>
                  <a:pt x="441" y="18"/>
                </a:cubicBezTo>
                <a:cubicBezTo>
                  <a:pt x="468" y="36"/>
                  <a:pt x="495" y="72"/>
                  <a:pt x="522" y="117"/>
                </a:cubicBezTo>
                <a:cubicBezTo>
                  <a:pt x="540" y="144"/>
                  <a:pt x="531" y="189"/>
                  <a:pt x="522" y="234"/>
                </a:cubicBezTo>
                <a:cubicBezTo>
                  <a:pt x="522" y="252"/>
                  <a:pt x="522" y="269"/>
                  <a:pt x="522" y="279"/>
                </a:cubicBezTo>
                <a:cubicBezTo>
                  <a:pt x="522" y="297"/>
                  <a:pt x="522" y="305"/>
                  <a:pt x="522" y="305"/>
                </a:cubicBezTo>
                <a:cubicBezTo>
                  <a:pt x="558" y="324"/>
                  <a:pt x="594" y="333"/>
                  <a:pt x="639" y="333"/>
                </a:cubicBezTo>
                <a:cubicBezTo>
                  <a:pt x="657" y="333"/>
                  <a:pt x="684" y="333"/>
                  <a:pt x="720" y="333"/>
                </a:cubicBezTo>
                <a:cubicBezTo>
                  <a:pt x="765" y="341"/>
                  <a:pt x="792" y="377"/>
                  <a:pt x="783" y="440"/>
                </a:cubicBezTo>
                <a:cubicBezTo>
                  <a:pt x="783" y="459"/>
                  <a:pt x="774" y="476"/>
                  <a:pt x="765" y="485"/>
                </a:cubicBezTo>
                <a:cubicBezTo>
                  <a:pt x="783" y="503"/>
                  <a:pt x="792" y="521"/>
                  <a:pt x="792" y="548"/>
                </a:cubicBezTo>
                <a:cubicBezTo>
                  <a:pt x="792" y="584"/>
                  <a:pt x="774" y="602"/>
                  <a:pt x="756" y="620"/>
                </a:cubicBezTo>
                <a:cubicBezTo>
                  <a:pt x="765" y="638"/>
                  <a:pt x="774" y="665"/>
                  <a:pt x="765" y="692"/>
                </a:cubicBezTo>
                <a:cubicBezTo>
                  <a:pt x="756" y="710"/>
                  <a:pt x="747" y="728"/>
                  <a:pt x="720" y="737"/>
                </a:cubicBezTo>
                <a:cubicBezTo>
                  <a:pt x="720" y="746"/>
                  <a:pt x="720" y="746"/>
                  <a:pt x="720" y="746"/>
                </a:cubicBezTo>
                <a:cubicBezTo>
                  <a:pt x="720" y="782"/>
                  <a:pt x="711" y="809"/>
                  <a:pt x="693" y="836"/>
                </a:cubicBezTo>
                <a:cubicBezTo>
                  <a:pt x="675" y="845"/>
                  <a:pt x="648" y="854"/>
                  <a:pt x="612" y="854"/>
                </a:cubicBezTo>
                <a:close/>
                <a:moveTo>
                  <a:pt x="477" y="782"/>
                </a:moveTo>
                <a:lnTo>
                  <a:pt x="477" y="782"/>
                </a:lnTo>
                <a:cubicBezTo>
                  <a:pt x="486" y="782"/>
                  <a:pt x="495" y="782"/>
                  <a:pt x="513" y="782"/>
                </a:cubicBezTo>
                <a:cubicBezTo>
                  <a:pt x="531" y="791"/>
                  <a:pt x="558" y="800"/>
                  <a:pt x="594" y="800"/>
                </a:cubicBezTo>
                <a:cubicBezTo>
                  <a:pt x="639" y="800"/>
                  <a:pt x="648" y="791"/>
                  <a:pt x="648" y="791"/>
                </a:cubicBezTo>
                <a:cubicBezTo>
                  <a:pt x="666" y="782"/>
                  <a:pt x="666" y="773"/>
                  <a:pt x="666" y="755"/>
                </a:cubicBezTo>
                <a:cubicBezTo>
                  <a:pt x="666" y="746"/>
                  <a:pt x="657" y="746"/>
                  <a:pt x="657" y="746"/>
                </a:cubicBezTo>
                <a:cubicBezTo>
                  <a:pt x="648" y="737"/>
                  <a:pt x="648" y="728"/>
                  <a:pt x="657" y="719"/>
                </a:cubicBezTo>
                <a:cubicBezTo>
                  <a:pt x="657" y="710"/>
                  <a:pt x="666" y="701"/>
                  <a:pt x="675" y="701"/>
                </a:cubicBezTo>
                <a:cubicBezTo>
                  <a:pt x="693" y="692"/>
                  <a:pt x="711" y="683"/>
                  <a:pt x="711" y="674"/>
                </a:cubicBezTo>
                <a:cubicBezTo>
                  <a:pt x="711" y="656"/>
                  <a:pt x="702" y="638"/>
                  <a:pt x="693" y="629"/>
                </a:cubicBezTo>
                <a:cubicBezTo>
                  <a:pt x="684" y="620"/>
                  <a:pt x="684" y="611"/>
                  <a:pt x="684" y="602"/>
                </a:cubicBezTo>
                <a:cubicBezTo>
                  <a:pt x="684" y="593"/>
                  <a:pt x="693" y="584"/>
                  <a:pt x="702" y="584"/>
                </a:cubicBezTo>
                <a:cubicBezTo>
                  <a:pt x="711" y="584"/>
                  <a:pt x="711" y="584"/>
                  <a:pt x="720" y="575"/>
                </a:cubicBezTo>
                <a:cubicBezTo>
                  <a:pt x="729" y="566"/>
                  <a:pt x="738" y="557"/>
                  <a:pt x="738" y="548"/>
                </a:cubicBezTo>
                <a:cubicBezTo>
                  <a:pt x="738" y="539"/>
                  <a:pt x="738" y="531"/>
                  <a:pt x="702" y="512"/>
                </a:cubicBezTo>
                <a:cubicBezTo>
                  <a:pt x="693" y="503"/>
                  <a:pt x="684" y="495"/>
                  <a:pt x="684" y="485"/>
                </a:cubicBezTo>
                <a:cubicBezTo>
                  <a:pt x="684" y="476"/>
                  <a:pt x="693" y="467"/>
                  <a:pt x="702" y="459"/>
                </a:cubicBezTo>
                <a:cubicBezTo>
                  <a:pt x="711" y="459"/>
                  <a:pt x="729" y="440"/>
                  <a:pt x="729" y="432"/>
                </a:cubicBezTo>
                <a:cubicBezTo>
                  <a:pt x="738" y="396"/>
                  <a:pt x="720" y="396"/>
                  <a:pt x="711" y="387"/>
                </a:cubicBezTo>
                <a:cubicBezTo>
                  <a:pt x="684" y="387"/>
                  <a:pt x="657" y="387"/>
                  <a:pt x="630" y="387"/>
                </a:cubicBezTo>
                <a:cubicBezTo>
                  <a:pt x="585" y="387"/>
                  <a:pt x="540" y="387"/>
                  <a:pt x="486" y="351"/>
                </a:cubicBezTo>
                <a:cubicBezTo>
                  <a:pt x="459" y="324"/>
                  <a:pt x="459" y="279"/>
                  <a:pt x="468" y="225"/>
                </a:cubicBezTo>
                <a:cubicBezTo>
                  <a:pt x="477" y="198"/>
                  <a:pt x="477" y="153"/>
                  <a:pt x="468" y="135"/>
                </a:cubicBezTo>
                <a:cubicBezTo>
                  <a:pt x="441" y="90"/>
                  <a:pt x="414" y="54"/>
                  <a:pt x="387" y="63"/>
                </a:cubicBezTo>
                <a:cubicBezTo>
                  <a:pt x="369" y="63"/>
                  <a:pt x="360" y="72"/>
                  <a:pt x="360" y="72"/>
                </a:cubicBezTo>
                <a:cubicBezTo>
                  <a:pt x="360" y="81"/>
                  <a:pt x="369" y="81"/>
                  <a:pt x="369" y="90"/>
                </a:cubicBezTo>
                <a:cubicBezTo>
                  <a:pt x="378" y="108"/>
                  <a:pt x="387" y="135"/>
                  <a:pt x="378" y="225"/>
                </a:cubicBezTo>
                <a:cubicBezTo>
                  <a:pt x="378" y="243"/>
                  <a:pt x="378" y="269"/>
                  <a:pt x="315" y="351"/>
                </a:cubicBezTo>
                <a:cubicBezTo>
                  <a:pt x="279" y="387"/>
                  <a:pt x="243" y="423"/>
                  <a:pt x="243" y="423"/>
                </a:cubicBezTo>
                <a:cubicBezTo>
                  <a:pt x="234" y="432"/>
                  <a:pt x="234" y="432"/>
                  <a:pt x="225" y="432"/>
                </a:cubicBezTo>
                <a:cubicBezTo>
                  <a:pt x="108" y="423"/>
                  <a:pt x="108" y="423"/>
                  <a:pt x="108" y="423"/>
                </a:cubicBezTo>
                <a:lnTo>
                  <a:pt x="108" y="423"/>
                </a:lnTo>
                <a:cubicBezTo>
                  <a:pt x="99" y="423"/>
                  <a:pt x="99" y="423"/>
                  <a:pt x="99" y="423"/>
                </a:cubicBezTo>
                <a:cubicBezTo>
                  <a:pt x="81" y="440"/>
                  <a:pt x="54" y="485"/>
                  <a:pt x="54" y="575"/>
                </a:cubicBezTo>
                <a:cubicBezTo>
                  <a:pt x="54" y="638"/>
                  <a:pt x="63" y="683"/>
                  <a:pt x="90" y="710"/>
                </a:cubicBezTo>
                <a:cubicBezTo>
                  <a:pt x="108" y="728"/>
                  <a:pt x="126" y="737"/>
                  <a:pt x="153" y="728"/>
                </a:cubicBezTo>
                <a:cubicBezTo>
                  <a:pt x="162" y="728"/>
                  <a:pt x="171" y="728"/>
                  <a:pt x="180" y="728"/>
                </a:cubicBezTo>
                <a:cubicBezTo>
                  <a:pt x="189" y="719"/>
                  <a:pt x="216" y="719"/>
                  <a:pt x="234" y="710"/>
                </a:cubicBezTo>
                <a:cubicBezTo>
                  <a:pt x="243" y="710"/>
                  <a:pt x="252" y="710"/>
                  <a:pt x="261" y="710"/>
                </a:cubicBezTo>
                <a:cubicBezTo>
                  <a:pt x="270" y="710"/>
                  <a:pt x="279" y="701"/>
                  <a:pt x="297" y="710"/>
                </a:cubicBezTo>
                <a:cubicBezTo>
                  <a:pt x="324" y="746"/>
                  <a:pt x="360" y="764"/>
                  <a:pt x="387" y="773"/>
                </a:cubicBezTo>
                <a:cubicBezTo>
                  <a:pt x="423" y="782"/>
                  <a:pt x="450" y="782"/>
                  <a:pt x="459" y="782"/>
                </a:cubicBezTo>
                <a:cubicBezTo>
                  <a:pt x="468" y="782"/>
                  <a:pt x="468" y="782"/>
                  <a:pt x="477" y="782"/>
                </a:cubicBezTo>
                <a:close/>
                <a:moveTo>
                  <a:pt x="360" y="72"/>
                </a:moveTo>
                <a:lnTo>
                  <a:pt x="360" y="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0" name="Line 499">
            <a:extLst>
              <a:ext uri="{FF2B5EF4-FFF2-40B4-BE49-F238E27FC236}">
                <a16:creationId xmlns:a16="http://schemas.microsoft.com/office/drawing/2014/main" id="{55227D2E-618C-4F5D-825E-F9D8C4A1AEC1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4780223" y="1840022"/>
            <a:ext cx="1992116" cy="2468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1" name="Line 500">
            <a:extLst>
              <a:ext uri="{FF2B5EF4-FFF2-40B4-BE49-F238E27FC236}">
                <a16:creationId xmlns:a16="http://schemas.microsoft.com/office/drawing/2014/main" id="{F2275082-1F7E-4B80-9599-CF133B85257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5565220" y="2669453"/>
            <a:ext cx="1207119" cy="2468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2" name="Line 501">
            <a:extLst>
              <a:ext uri="{FF2B5EF4-FFF2-40B4-BE49-F238E27FC236}">
                <a16:creationId xmlns:a16="http://schemas.microsoft.com/office/drawing/2014/main" id="{44428111-A3BA-4D2A-937F-BE6605F8B87E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4994987" y="3686493"/>
            <a:ext cx="1777352" cy="2468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3" name="Line 502">
            <a:extLst>
              <a:ext uri="{FF2B5EF4-FFF2-40B4-BE49-F238E27FC236}">
                <a16:creationId xmlns:a16="http://schemas.microsoft.com/office/drawing/2014/main" id="{BCE5BC58-E618-4C51-8315-C237C51B1D62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5338114" y="4557888"/>
            <a:ext cx="1434225" cy="2470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4" name="Line 503">
            <a:extLst>
              <a:ext uri="{FF2B5EF4-FFF2-40B4-BE49-F238E27FC236}">
                <a16:creationId xmlns:a16="http://schemas.microsoft.com/office/drawing/2014/main" id="{2A48AAEC-396D-4E48-BA58-8FC6BE9BA883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5565220" y="5550243"/>
            <a:ext cx="1207119" cy="2470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2A4E5538-67E8-4B3D-8C3E-F1DFE1FAC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00512" y="1621653"/>
            <a:ext cx="4235456" cy="431800"/>
          </a:xfrm>
        </p:spPr>
        <p:txBody>
          <a:bodyPr/>
          <a:lstStyle>
            <a:lvl1pPr marL="0" indent="0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1" name="Text Placeholder 36">
            <a:extLst>
              <a:ext uri="{FF2B5EF4-FFF2-40B4-BE49-F238E27FC236}">
                <a16:creationId xmlns:a16="http://schemas.microsoft.com/office/drawing/2014/main" id="{0AD907CF-8C06-42C1-B084-F13BF9259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00512" y="2544994"/>
            <a:ext cx="4235456" cy="431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1" i="0" u="none" strike="noStrike" kern="0" cap="all" spc="0" normalizeH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</a:t>
            </a:r>
          </a:p>
        </p:txBody>
      </p: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17B8E9AF-6160-46D5-A012-63D56588D3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0512" y="3468335"/>
            <a:ext cx="4235456" cy="431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1" i="0" u="none" strike="noStrike" kern="0" cap="all" spc="0" normalizeH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</a:t>
            </a:r>
          </a:p>
        </p:txBody>
      </p:sp>
      <p:sp>
        <p:nvSpPr>
          <p:cNvPr id="83" name="Text Placeholder 36">
            <a:extLst>
              <a:ext uri="{FF2B5EF4-FFF2-40B4-BE49-F238E27FC236}">
                <a16:creationId xmlns:a16="http://schemas.microsoft.com/office/drawing/2014/main" id="{E2622053-4D67-47A9-9ECC-A0A9FB5CF3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512" y="4391676"/>
            <a:ext cx="4235456" cy="431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1" i="0" u="none" strike="noStrike" kern="0" cap="all" spc="0" normalizeH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</a:t>
            </a:r>
          </a:p>
        </p:txBody>
      </p:sp>
      <p:sp>
        <p:nvSpPr>
          <p:cNvPr id="84" name="Text Placeholder 36">
            <a:extLst>
              <a:ext uri="{FF2B5EF4-FFF2-40B4-BE49-F238E27FC236}">
                <a16:creationId xmlns:a16="http://schemas.microsoft.com/office/drawing/2014/main" id="{14457106-4B1D-4FDB-930E-213C367CD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0512" y="5315015"/>
            <a:ext cx="4235456" cy="431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1" i="0" u="none" strike="noStrike" kern="0" cap="all" spc="0" normalizeH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03987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75" name="Freeform 164">
            <a:extLst>
              <a:ext uri="{FF2B5EF4-FFF2-40B4-BE49-F238E27FC236}">
                <a16:creationId xmlns:a16="http://schemas.microsoft.com/office/drawing/2014/main" id="{4B5F9A1B-A3B5-4679-8E07-88EC1BB5F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02690" y="2402680"/>
            <a:ext cx="1847463" cy="1768953"/>
          </a:xfrm>
          <a:custGeom>
            <a:avLst/>
            <a:gdLst>
              <a:gd name="T0" fmla="*/ 3321 w 3322"/>
              <a:gd name="T1" fmla="*/ 3178 h 3179"/>
              <a:gd name="T2" fmla="*/ 0 w 3322"/>
              <a:gd name="T3" fmla="*/ 3178 h 3179"/>
              <a:gd name="T4" fmla="*/ 0 w 3322"/>
              <a:gd name="T5" fmla="*/ 0 h 3179"/>
              <a:gd name="T6" fmla="*/ 3321 w 3322"/>
              <a:gd name="T7" fmla="*/ 0 h 3179"/>
              <a:gd name="T8" fmla="*/ 3321 w 3322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2" h="3179">
                <a:moveTo>
                  <a:pt x="3321" y="3178"/>
                </a:moveTo>
                <a:lnTo>
                  <a:pt x="0" y="3178"/>
                </a:lnTo>
                <a:lnTo>
                  <a:pt x="0" y="0"/>
                </a:lnTo>
                <a:lnTo>
                  <a:pt x="3321" y="0"/>
                </a:lnTo>
                <a:lnTo>
                  <a:pt x="3321" y="3178"/>
                </a:lnTo>
              </a:path>
            </a:pathLst>
          </a:custGeom>
          <a:solidFill>
            <a:srgbClr val="3AE0A8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6" name="Freeform 165">
            <a:extLst>
              <a:ext uri="{FF2B5EF4-FFF2-40B4-BE49-F238E27FC236}">
                <a16:creationId xmlns:a16="http://schemas.microsoft.com/office/drawing/2014/main" id="{E3CD04D5-CA7C-4906-B678-5F0C535202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02690" y="1676452"/>
            <a:ext cx="1847463" cy="662437"/>
          </a:xfrm>
          <a:custGeom>
            <a:avLst/>
            <a:gdLst>
              <a:gd name="T0" fmla="*/ 2140 w 3322"/>
              <a:gd name="T1" fmla="*/ 0 h 1191"/>
              <a:gd name="T2" fmla="*/ 2140 w 3322"/>
              <a:gd name="T3" fmla="*/ 0 h 1191"/>
              <a:gd name="T4" fmla="*/ 1181 w 3322"/>
              <a:gd name="T5" fmla="*/ 0 h 1191"/>
              <a:gd name="T6" fmla="*/ 0 w 3322"/>
              <a:gd name="T7" fmla="*/ 1190 h 1191"/>
              <a:gd name="T8" fmla="*/ 0 w 3322"/>
              <a:gd name="T9" fmla="*/ 1190 h 1191"/>
              <a:gd name="T10" fmla="*/ 3321 w 3322"/>
              <a:gd name="T11" fmla="*/ 1190 h 1191"/>
              <a:gd name="T12" fmla="*/ 3321 w 3322"/>
              <a:gd name="T13" fmla="*/ 1190 h 1191"/>
              <a:gd name="T14" fmla="*/ 2140 w 3322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22" h="1191">
                <a:moveTo>
                  <a:pt x="2140" y="0"/>
                </a:moveTo>
                <a:lnTo>
                  <a:pt x="2140" y="0"/>
                </a:lnTo>
                <a:cubicBezTo>
                  <a:pt x="1181" y="0"/>
                  <a:pt x="1181" y="0"/>
                  <a:pt x="1181" y="0"/>
                </a:cubicBezTo>
                <a:cubicBezTo>
                  <a:pt x="533" y="0"/>
                  <a:pt x="0" y="533"/>
                  <a:pt x="0" y="1190"/>
                </a:cubicBezTo>
                <a:lnTo>
                  <a:pt x="0" y="1190"/>
                </a:lnTo>
                <a:cubicBezTo>
                  <a:pt x="3321" y="1190"/>
                  <a:pt x="3321" y="1190"/>
                  <a:pt x="3321" y="1190"/>
                </a:cubicBezTo>
                <a:lnTo>
                  <a:pt x="3321" y="1190"/>
                </a:lnTo>
                <a:cubicBezTo>
                  <a:pt x="3321" y="533"/>
                  <a:pt x="2797" y="0"/>
                  <a:pt x="2140" y="0"/>
                </a:cubicBezTo>
              </a:path>
            </a:pathLst>
          </a:custGeom>
          <a:solidFill>
            <a:srgbClr val="3AE0A8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7" name="Freeform 166">
            <a:extLst>
              <a:ext uri="{FF2B5EF4-FFF2-40B4-BE49-F238E27FC236}">
                <a16:creationId xmlns:a16="http://schemas.microsoft.com/office/drawing/2014/main" id="{E61D00D7-454E-420F-875D-72CAA538F0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02690" y="4240330"/>
            <a:ext cx="1867091" cy="866075"/>
          </a:xfrm>
          <a:custGeom>
            <a:avLst/>
            <a:gdLst>
              <a:gd name="T0" fmla="*/ 1679 w 3358"/>
              <a:gd name="T1" fmla="*/ 1554 h 1555"/>
              <a:gd name="T2" fmla="*/ 2522 w 3358"/>
              <a:gd name="T3" fmla="*/ 772 h 1555"/>
              <a:gd name="T4" fmla="*/ 3357 w 3358"/>
              <a:gd name="T5" fmla="*/ 0 h 1555"/>
              <a:gd name="T6" fmla="*/ 1679 w 3358"/>
              <a:gd name="T7" fmla="*/ 0 h 1555"/>
              <a:gd name="T8" fmla="*/ 0 w 3358"/>
              <a:gd name="T9" fmla="*/ 0 h 1555"/>
              <a:gd name="T10" fmla="*/ 835 w 3358"/>
              <a:gd name="T11" fmla="*/ 772 h 1555"/>
              <a:gd name="T12" fmla="*/ 1679 w 3358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58" h="1555">
                <a:moveTo>
                  <a:pt x="1679" y="1554"/>
                </a:moveTo>
                <a:lnTo>
                  <a:pt x="2522" y="772"/>
                </a:lnTo>
                <a:lnTo>
                  <a:pt x="3357" y="0"/>
                </a:lnTo>
                <a:lnTo>
                  <a:pt x="1679" y="0"/>
                </a:lnTo>
                <a:lnTo>
                  <a:pt x="0" y="0"/>
                </a:lnTo>
                <a:lnTo>
                  <a:pt x="835" y="772"/>
                </a:lnTo>
                <a:lnTo>
                  <a:pt x="1679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8" name="Freeform 167">
            <a:extLst>
              <a:ext uri="{FF2B5EF4-FFF2-40B4-BE49-F238E27FC236}">
                <a16:creationId xmlns:a16="http://schemas.microsoft.com/office/drawing/2014/main" id="{74EFCDAB-9CE5-4452-A724-72A0608CA0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62082" y="4753104"/>
            <a:ext cx="750762" cy="350847"/>
          </a:xfrm>
          <a:custGeom>
            <a:avLst/>
            <a:gdLst>
              <a:gd name="T0" fmla="*/ 675 w 1351"/>
              <a:gd name="T1" fmla="*/ 631 h 632"/>
              <a:gd name="T2" fmla="*/ 1012 w 1351"/>
              <a:gd name="T3" fmla="*/ 311 h 632"/>
              <a:gd name="T4" fmla="*/ 1350 w 1351"/>
              <a:gd name="T5" fmla="*/ 0 h 632"/>
              <a:gd name="T6" fmla="*/ 675 w 1351"/>
              <a:gd name="T7" fmla="*/ 0 h 632"/>
              <a:gd name="T8" fmla="*/ 0 w 1351"/>
              <a:gd name="T9" fmla="*/ 0 h 632"/>
              <a:gd name="T10" fmla="*/ 337 w 1351"/>
              <a:gd name="T11" fmla="*/ 311 h 632"/>
              <a:gd name="T12" fmla="*/ 675 w 1351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1" h="632">
                <a:moveTo>
                  <a:pt x="675" y="631"/>
                </a:moveTo>
                <a:lnTo>
                  <a:pt x="1012" y="311"/>
                </a:lnTo>
                <a:lnTo>
                  <a:pt x="1350" y="0"/>
                </a:lnTo>
                <a:lnTo>
                  <a:pt x="675" y="0"/>
                </a:lnTo>
                <a:lnTo>
                  <a:pt x="0" y="0"/>
                </a:lnTo>
                <a:lnTo>
                  <a:pt x="337" y="311"/>
                </a:lnTo>
                <a:lnTo>
                  <a:pt x="675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9" name="Freeform 168">
            <a:extLst>
              <a:ext uri="{FF2B5EF4-FFF2-40B4-BE49-F238E27FC236}">
                <a16:creationId xmlns:a16="http://schemas.microsoft.com/office/drawing/2014/main" id="{88430541-15F3-46AA-A84B-ECFFAB9C3D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23080" y="2402680"/>
            <a:ext cx="1852371" cy="1768953"/>
          </a:xfrm>
          <a:custGeom>
            <a:avLst/>
            <a:gdLst>
              <a:gd name="T0" fmla="*/ 3330 w 3331"/>
              <a:gd name="T1" fmla="*/ 3178 h 3179"/>
              <a:gd name="T2" fmla="*/ 0 w 3331"/>
              <a:gd name="T3" fmla="*/ 3178 h 3179"/>
              <a:gd name="T4" fmla="*/ 0 w 3331"/>
              <a:gd name="T5" fmla="*/ 0 h 3179"/>
              <a:gd name="T6" fmla="*/ 3330 w 3331"/>
              <a:gd name="T7" fmla="*/ 0 h 3179"/>
              <a:gd name="T8" fmla="*/ 3330 w 3331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1" h="3179">
                <a:moveTo>
                  <a:pt x="3330" y="3178"/>
                </a:moveTo>
                <a:lnTo>
                  <a:pt x="0" y="3178"/>
                </a:lnTo>
                <a:lnTo>
                  <a:pt x="0" y="0"/>
                </a:lnTo>
                <a:lnTo>
                  <a:pt x="3330" y="0"/>
                </a:lnTo>
                <a:lnTo>
                  <a:pt x="3330" y="3178"/>
                </a:lnTo>
              </a:path>
            </a:pathLst>
          </a:custGeom>
          <a:solidFill>
            <a:srgbClr val="1AACD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5" name="Freeform 169">
            <a:extLst>
              <a:ext uri="{FF2B5EF4-FFF2-40B4-BE49-F238E27FC236}">
                <a16:creationId xmlns:a16="http://schemas.microsoft.com/office/drawing/2014/main" id="{899641B2-0977-4FD2-8C8F-44919B5A92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23080" y="1676452"/>
            <a:ext cx="1852371" cy="662437"/>
          </a:xfrm>
          <a:custGeom>
            <a:avLst/>
            <a:gdLst>
              <a:gd name="T0" fmla="*/ 2140 w 3331"/>
              <a:gd name="T1" fmla="*/ 0 h 1191"/>
              <a:gd name="T2" fmla="*/ 2140 w 3331"/>
              <a:gd name="T3" fmla="*/ 0 h 1191"/>
              <a:gd name="T4" fmla="*/ 1189 w 3331"/>
              <a:gd name="T5" fmla="*/ 0 h 1191"/>
              <a:gd name="T6" fmla="*/ 0 w 3331"/>
              <a:gd name="T7" fmla="*/ 1190 h 1191"/>
              <a:gd name="T8" fmla="*/ 0 w 3331"/>
              <a:gd name="T9" fmla="*/ 1190 h 1191"/>
              <a:gd name="T10" fmla="*/ 3330 w 3331"/>
              <a:gd name="T11" fmla="*/ 1190 h 1191"/>
              <a:gd name="T12" fmla="*/ 3330 w 3331"/>
              <a:gd name="T13" fmla="*/ 1190 h 1191"/>
              <a:gd name="T14" fmla="*/ 2140 w 3331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31" h="1191">
                <a:moveTo>
                  <a:pt x="2140" y="0"/>
                </a:moveTo>
                <a:lnTo>
                  <a:pt x="2140" y="0"/>
                </a:lnTo>
                <a:cubicBezTo>
                  <a:pt x="1189" y="0"/>
                  <a:pt x="1189" y="0"/>
                  <a:pt x="1189" y="0"/>
                </a:cubicBezTo>
                <a:cubicBezTo>
                  <a:pt x="532" y="0"/>
                  <a:pt x="0" y="533"/>
                  <a:pt x="0" y="1190"/>
                </a:cubicBezTo>
                <a:lnTo>
                  <a:pt x="0" y="1190"/>
                </a:lnTo>
                <a:cubicBezTo>
                  <a:pt x="3330" y="1190"/>
                  <a:pt x="3330" y="1190"/>
                  <a:pt x="3330" y="1190"/>
                </a:cubicBezTo>
                <a:lnTo>
                  <a:pt x="3330" y="1190"/>
                </a:lnTo>
                <a:cubicBezTo>
                  <a:pt x="3330" y="533"/>
                  <a:pt x="2797" y="0"/>
                  <a:pt x="2140" y="0"/>
                </a:cubicBezTo>
              </a:path>
            </a:pathLst>
          </a:custGeom>
          <a:solidFill>
            <a:srgbClr val="1AACD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6" name="Freeform 170">
            <a:extLst>
              <a:ext uri="{FF2B5EF4-FFF2-40B4-BE49-F238E27FC236}">
                <a16:creationId xmlns:a16="http://schemas.microsoft.com/office/drawing/2014/main" id="{F4A0AA04-CC46-4A66-81DE-A3BA014403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23080" y="4240330"/>
            <a:ext cx="1867092" cy="866075"/>
          </a:xfrm>
          <a:custGeom>
            <a:avLst/>
            <a:gdLst>
              <a:gd name="T0" fmla="*/ 1678 w 3357"/>
              <a:gd name="T1" fmla="*/ 1554 h 1555"/>
              <a:gd name="T2" fmla="*/ 2522 w 3357"/>
              <a:gd name="T3" fmla="*/ 772 h 1555"/>
              <a:gd name="T4" fmla="*/ 3356 w 3357"/>
              <a:gd name="T5" fmla="*/ 0 h 1555"/>
              <a:gd name="T6" fmla="*/ 1678 w 3357"/>
              <a:gd name="T7" fmla="*/ 0 h 1555"/>
              <a:gd name="T8" fmla="*/ 0 w 3357"/>
              <a:gd name="T9" fmla="*/ 0 h 1555"/>
              <a:gd name="T10" fmla="*/ 843 w 3357"/>
              <a:gd name="T11" fmla="*/ 772 h 1555"/>
              <a:gd name="T12" fmla="*/ 1678 w 3357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57" h="1555">
                <a:moveTo>
                  <a:pt x="1678" y="1554"/>
                </a:moveTo>
                <a:lnTo>
                  <a:pt x="2522" y="772"/>
                </a:lnTo>
                <a:lnTo>
                  <a:pt x="3356" y="0"/>
                </a:lnTo>
                <a:lnTo>
                  <a:pt x="1678" y="0"/>
                </a:lnTo>
                <a:lnTo>
                  <a:pt x="0" y="0"/>
                </a:lnTo>
                <a:lnTo>
                  <a:pt x="843" y="772"/>
                </a:lnTo>
                <a:lnTo>
                  <a:pt x="1678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7" name="Freeform 171">
            <a:extLst>
              <a:ext uri="{FF2B5EF4-FFF2-40B4-BE49-F238E27FC236}">
                <a16:creationId xmlns:a16="http://schemas.microsoft.com/office/drawing/2014/main" id="{30378755-F9E9-46CB-998D-3EA88358AE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80019" y="4753104"/>
            <a:ext cx="755669" cy="350847"/>
          </a:xfrm>
          <a:custGeom>
            <a:avLst/>
            <a:gdLst>
              <a:gd name="T0" fmla="*/ 675 w 1360"/>
              <a:gd name="T1" fmla="*/ 631 h 632"/>
              <a:gd name="T2" fmla="*/ 1012 w 1360"/>
              <a:gd name="T3" fmla="*/ 311 h 632"/>
              <a:gd name="T4" fmla="*/ 1359 w 1360"/>
              <a:gd name="T5" fmla="*/ 0 h 632"/>
              <a:gd name="T6" fmla="*/ 675 w 1360"/>
              <a:gd name="T7" fmla="*/ 0 h 632"/>
              <a:gd name="T8" fmla="*/ 0 w 1360"/>
              <a:gd name="T9" fmla="*/ 0 h 632"/>
              <a:gd name="T10" fmla="*/ 338 w 1360"/>
              <a:gd name="T11" fmla="*/ 311 h 632"/>
              <a:gd name="T12" fmla="*/ 675 w 1360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0" h="632">
                <a:moveTo>
                  <a:pt x="675" y="631"/>
                </a:moveTo>
                <a:lnTo>
                  <a:pt x="1012" y="311"/>
                </a:lnTo>
                <a:lnTo>
                  <a:pt x="1359" y="0"/>
                </a:lnTo>
                <a:lnTo>
                  <a:pt x="675" y="0"/>
                </a:lnTo>
                <a:lnTo>
                  <a:pt x="0" y="0"/>
                </a:lnTo>
                <a:lnTo>
                  <a:pt x="338" y="311"/>
                </a:lnTo>
                <a:lnTo>
                  <a:pt x="675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8" name="Freeform 172">
            <a:extLst>
              <a:ext uri="{FF2B5EF4-FFF2-40B4-BE49-F238E27FC236}">
                <a16:creationId xmlns:a16="http://schemas.microsoft.com/office/drawing/2014/main" id="{8188191A-B514-452C-B60A-CE788C42F1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1018" y="2402680"/>
            <a:ext cx="1852371" cy="1768953"/>
          </a:xfrm>
          <a:custGeom>
            <a:avLst/>
            <a:gdLst>
              <a:gd name="T0" fmla="*/ 3329 w 3330"/>
              <a:gd name="T1" fmla="*/ 3178 h 3179"/>
              <a:gd name="T2" fmla="*/ 0 w 3330"/>
              <a:gd name="T3" fmla="*/ 3178 h 3179"/>
              <a:gd name="T4" fmla="*/ 0 w 3330"/>
              <a:gd name="T5" fmla="*/ 0 h 3179"/>
              <a:gd name="T6" fmla="*/ 3329 w 3330"/>
              <a:gd name="T7" fmla="*/ 0 h 3179"/>
              <a:gd name="T8" fmla="*/ 3329 w 3330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0" h="3179">
                <a:moveTo>
                  <a:pt x="3329" y="3178"/>
                </a:moveTo>
                <a:lnTo>
                  <a:pt x="0" y="3178"/>
                </a:lnTo>
                <a:lnTo>
                  <a:pt x="0" y="0"/>
                </a:lnTo>
                <a:lnTo>
                  <a:pt x="3329" y="0"/>
                </a:lnTo>
                <a:lnTo>
                  <a:pt x="3329" y="3178"/>
                </a:lnTo>
              </a:path>
            </a:pathLst>
          </a:custGeom>
          <a:solidFill>
            <a:srgbClr val="6967CC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9" name="Freeform 173">
            <a:extLst>
              <a:ext uri="{FF2B5EF4-FFF2-40B4-BE49-F238E27FC236}">
                <a16:creationId xmlns:a16="http://schemas.microsoft.com/office/drawing/2014/main" id="{0D836600-C8A9-4393-8B0C-DAD53E2CBF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1018" y="1676452"/>
            <a:ext cx="1852371" cy="662437"/>
          </a:xfrm>
          <a:custGeom>
            <a:avLst/>
            <a:gdLst>
              <a:gd name="T0" fmla="*/ 2139 w 3330"/>
              <a:gd name="T1" fmla="*/ 0 h 1191"/>
              <a:gd name="T2" fmla="*/ 2139 w 3330"/>
              <a:gd name="T3" fmla="*/ 0 h 1191"/>
              <a:gd name="T4" fmla="*/ 1190 w 3330"/>
              <a:gd name="T5" fmla="*/ 0 h 1191"/>
              <a:gd name="T6" fmla="*/ 0 w 3330"/>
              <a:gd name="T7" fmla="*/ 1190 h 1191"/>
              <a:gd name="T8" fmla="*/ 0 w 3330"/>
              <a:gd name="T9" fmla="*/ 1190 h 1191"/>
              <a:gd name="T10" fmla="*/ 3329 w 3330"/>
              <a:gd name="T11" fmla="*/ 1190 h 1191"/>
              <a:gd name="T12" fmla="*/ 3329 w 3330"/>
              <a:gd name="T13" fmla="*/ 1190 h 1191"/>
              <a:gd name="T14" fmla="*/ 2139 w 3330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30" h="1191">
                <a:moveTo>
                  <a:pt x="2139" y="0"/>
                </a:moveTo>
                <a:lnTo>
                  <a:pt x="2139" y="0"/>
                </a:lnTo>
                <a:cubicBezTo>
                  <a:pt x="1190" y="0"/>
                  <a:pt x="1190" y="0"/>
                  <a:pt x="1190" y="0"/>
                </a:cubicBezTo>
                <a:cubicBezTo>
                  <a:pt x="533" y="0"/>
                  <a:pt x="0" y="533"/>
                  <a:pt x="0" y="1190"/>
                </a:cubicBezTo>
                <a:lnTo>
                  <a:pt x="0" y="1190"/>
                </a:lnTo>
                <a:cubicBezTo>
                  <a:pt x="3329" y="1190"/>
                  <a:pt x="3329" y="1190"/>
                  <a:pt x="3329" y="1190"/>
                </a:cubicBezTo>
                <a:lnTo>
                  <a:pt x="3329" y="1190"/>
                </a:lnTo>
                <a:cubicBezTo>
                  <a:pt x="3329" y="533"/>
                  <a:pt x="2796" y="0"/>
                  <a:pt x="2139" y="0"/>
                </a:cubicBezTo>
              </a:path>
            </a:pathLst>
          </a:custGeom>
          <a:solidFill>
            <a:srgbClr val="6967CC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0" name="Freeform 174">
            <a:extLst>
              <a:ext uri="{FF2B5EF4-FFF2-40B4-BE49-F238E27FC236}">
                <a16:creationId xmlns:a16="http://schemas.microsoft.com/office/drawing/2014/main" id="{A05A86A0-EC32-4488-900C-D70F11357BB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1018" y="4240330"/>
            <a:ext cx="1871999" cy="866075"/>
          </a:xfrm>
          <a:custGeom>
            <a:avLst/>
            <a:gdLst>
              <a:gd name="T0" fmla="*/ 1677 w 3365"/>
              <a:gd name="T1" fmla="*/ 1554 h 1555"/>
              <a:gd name="T2" fmla="*/ 2521 w 3365"/>
              <a:gd name="T3" fmla="*/ 772 h 1555"/>
              <a:gd name="T4" fmla="*/ 3364 w 3365"/>
              <a:gd name="T5" fmla="*/ 0 h 1555"/>
              <a:gd name="T6" fmla="*/ 1677 w 3365"/>
              <a:gd name="T7" fmla="*/ 0 h 1555"/>
              <a:gd name="T8" fmla="*/ 0 w 3365"/>
              <a:gd name="T9" fmla="*/ 0 h 1555"/>
              <a:gd name="T10" fmla="*/ 843 w 3365"/>
              <a:gd name="T11" fmla="*/ 772 h 1555"/>
              <a:gd name="T12" fmla="*/ 1677 w 3365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5" h="1555">
                <a:moveTo>
                  <a:pt x="1677" y="1554"/>
                </a:moveTo>
                <a:lnTo>
                  <a:pt x="2521" y="772"/>
                </a:lnTo>
                <a:lnTo>
                  <a:pt x="3364" y="0"/>
                </a:lnTo>
                <a:lnTo>
                  <a:pt x="1677" y="0"/>
                </a:lnTo>
                <a:lnTo>
                  <a:pt x="0" y="0"/>
                </a:lnTo>
                <a:lnTo>
                  <a:pt x="843" y="772"/>
                </a:lnTo>
                <a:lnTo>
                  <a:pt x="1677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1" name="Freeform 175">
            <a:extLst>
              <a:ext uri="{FF2B5EF4-FFF2-40B4-BE49-F238E27FC236}">
                <a16:creationId xmlns:a16="http://schemas.microsoft.com/office/drawing/2014/main" id="{199D1BD0-CFB2-495A-AADD-D31781AF61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97956" y="4753104"/>
            <a:ext cx="755669" cy="350847"/>
          </a:xfrm>
          <a:custGeom>
            <a:avLst/>
            <a:gdLst>
              <a:gd name="T0" fmla="*/ 674 w 1359"/>
              <a:gd name="T1" fmla="*/ 631 h 632"/>
              <a:gd name="T2" fmla="*/ 1020 w 1359"/>
              <a:gd name="T3" fmla="*/ 311 h 632"/>
              <a:gd name="T4" fmla="*/ 1358 w 1359"/>
              <a:gd name="T5" fmla="*/ 0 h 632"/>
              <a:gd name="T6" fmla="*/ 674 w 1359"/>
              <a:gd name="T7" fmla="*/ 0 h 632"/>
              <a:gd name="T8" fmla="*/ 0 w 1359"/>
              <a:gd name="T9" fmla="*/ 0 h 632"/>
              <a:gd name="T10" fmla="*/ 338 w 1359"/>
              <a:gd name="T11" fmla="*/ 311 h 632"/>
              <a:gd name="T12" fmla="*/ 674 w 1359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9" h="632">
                <a:moveTo>
                  <a:pt x="674" y="631"/>
                </a:moveTo>
                <a:lnTo>
                  <a:pt x="1020" y="311"/>
                </a:lnTo>
                <a:lnTo>
                  <a:pt x="1358" y="0"/>
                </a:lnTo>
                <a:lnTo>
                  <a:pt x="674" y="0"/>
                </a:lnTo>
                <a:lnTo>
                  <a:pt x="0" y="0"/>
                </a:lnTo>
                <a:lnTo>
                  <a:pt x="338" y="311"/>
                </a:lnTo>
                <a:lnTo>
                  <a:pt x="674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2" name="Freeform 176">
            <a:extLst>
              <a:ext uri="{FF2B5EF4-FFF2-40B4-BE49-F238E27FC236}">
                <a16:creationId xmlns:a16="http://schemas.microsoft.com/office/drawing/2014/main" id="{0902672B-6F25-45AA-B6F9-EF1E0C9280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58955" y="2402680"/>
            <a:ext cx="1852371" cy="1768953"/>
          </a:xfrm>
          <a:custGeom>
            <a:avLst/>
            <a:gdLst>
              <a:gd name="T0" fmla="*/ 3330 w 3331"/>
              <a:gd name="T1" fmla="*/ 3178 h 3179"/>
              <a:gd name="T2" fmla="*/ 0 w 3331"/>
              <a:gd name="T3" fmla="*/ 3178 h 3179"/>
              <a:gd name="T4" fmla="*/ 0 w 3331"/>
              <a:gd name="T5" fmla="*/ 0 h 3179"/>
              <a:gd name="T6" fmla="*/ 3330 w 3331"/>
              <a:gd name="T7" fmla="*/ 0 h 3179"/>
              <a:gd name="T8" fmla="*/ 3330 w 3331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1" h="3179">
                <a:moveTo>
                  <a:pt x="3330" y="3178"/>
                </a:moveTo>
                <a:lnTo>
                  <a:pt x="0" y="3178"/>
                </a:lnTo>
                <a:lnTo>
                  <a:pt x="0" y="0"/>
                </a:lnTo>
                <a:lnTo>
                  <a:pt x="3330" y="0"/>
                </a:lnTo>
                <a:lnTo>
                  <a:pt x="3330" y="3178"/>
                </a:lnTo>
              </a:path>
            </a:pathLst>
          </a:custGeom>
          <a:solidFill>
            <a:srgbClr val="FDBA0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3" name="Freeform 177">
            <a:extLst>
              <a:ext uri="{FF2B5EF4-FFF2-40B4-BE49-F238E27FC236}">
                <a16:creationId xmlns:a16="http://schemas.microsoft.com/office/drawing/2014/main" id="{E53609AB-9A46-4535-82EC-384E904836A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58955" y="1676452"/>
            <a:ext cx="1852371" cy="662437"/>
          </a:xfrm>
          <a:custGeom>
            <a:avLst/>
            <a:gdLst>
              <a:gd name="T0" fmla="*/ 2149 w 3331"/>
              <a:gd name="T1" fmla="*/ 0 h 1191"/>
              <a:gd name="T2" fmla="*/ 2149 w 3331"/>
              <a:gd name="T3" fmla="*/ 0 h 1191"/>
              <a:gd name="T4" fmla="*/ 1190 w 3331"/>
              <a:gd name="T5" fmla="*/ 0 h 1191"/>
              <a:gd name="T6" fmla="*/ 0 w 3331"/>
              <a:gd name="T7" fmla="*/ 1190 h 1191"/>
              <a:gd name="T8" fmla="*/ 0 w 3331"/>
              <a:gd name="T9" fmla="*/ 1190 h 1191"/>
              <a:gd name="T10" fmla="*/ 3330 w 3331"/>
              <a:gd name="T11" fmla="*/ 1190 h 1191"/>
              <a:gd name="T12" fmla="*/ 3330 w 3331"/>
              <a:gd name="T13" fmla="*/ 1190 h 1191"/>
              <a:gd name="T14" fmla="*/ 2149 w 3331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31" h="1191">
                <a:moveTo>
                  <a:pt x="2149" y="0"/>
                </a:moveTo>
                <a:lnTo>
                  <a:pt x="2149" y="0"/>
                </a:lnTo>
                <a:cubicBezTo>
                  <a:pt x="1190" y="0"/>
                  <a:pt x="1190" y="0"/>
                  <a:pt x="1190" y="0"/>
                </a:cubicBezTo>
                <a:cubicBezTo>
                  <a:pt x="533" y="0"/>
                  <a:pt x="0" y="533"/>
                  <a:pt x="0" y="1190"/>
                </a:cubicBezTo>
                <a:lnTo>
                  <a:pt x="0" y="1190"/>
                </a:lnTo>
                <a:cubicBezTo>
                  <a:pt x="3330" y="1190"/>
                  <a:pt x="3330" y="1190"/>
                  <a:pt x="3330" y="1190"/>
                </a:cubicBezTo>
                <a:lnTo>
                  <a:pt x="3330" y="1190"/>
                </a:lnTo>
                <a:cubicBezTo>
                  <a:pt x="3330" y="533"/>
                  <a:pt x="2797" y="0"/>
                  <a:pt x="2149" y="0"/>
                </a:cubicBezTo>
              </a:path>
            </a:pathLst>
          </a:custGeom>
          <a:solidFill>
            <a:srgbClr val="FDBA0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4" name="Freeform 178">
            <a:extLst>
              <a:ext uri="{FF2B5EF4-FFF2-40B4-BE49-F238E27FC236}">
                <a16:creationId xmlns:a16="http://schemas.microsoft.com/office/drawing/2014/main" id="{FB734738-7BC7-47CC-B262-899B1D2CD6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58955" y="4240330"/>
            <a:ext cx="1874452" cy="866075"/>
          </a:xfrm>
          <a:custGeom>
            <a:avLst/>
            <a:gdLst>
              <a:gd name="T0" fmla="*/ 1687 w 3367"/>
              <a:gd name="T1" fmla="*/ 1554 h 1555"/>
              <a:gd name="T2" fmla="*/ 2522 w 3367"/>
              <a:gd name="T3" fmla="*/ 772 h 1555"/>
              <a:gd name="T4" fmla="*/ 3366 w 3367"/>
              <a:gd name="T5" fmla="*/ 0 h 1555"/>
              <a:gd name="T6" fmla="*/ 1687 w 3367"/>
              <a:gd name="T7" fmla="*/ 0 h 1555"/>
              <a:gd name="T8" fmla="*/ 0 w 3367"/>
              <a:gd name="T9" fmla="*/ 0 h 1555"/>
              <a:gd name="T10" fmla="*/ 844 w 3367"/>
              <a:gd name="T11" fmla="*/ 772 h 1555"/>
              <a:gd name="T12" fmla="*/ 1687 w 3367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7" h="1555">
                <a:moveTo>
                  <a:pt x="1687" y="1554"/>
                </a:moveTo>
                <a:lnTo>
                  <a:pt x="2522" y="772"/>
                </a:lnTo>
                <a:lnTo>
                  <a:pt x="3366" y="0"/>
                </a:lnTo>
                <a:lnTo>
                  <a:pt x="1687" y="0"/>
                </a:lnTo>
                <a:lnTo>
                  <a:pt x="0" y="0"/>
                </a:lnTo>
                <a:lnTo>
                  <a:pt x="844" y="772"/>
                </a:lnTo>
                <a:lnTo>
                  <a:pt x="1687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5" name="Freeform 179">
            <a:extLst>
              <a:ext uri="{FF2B5EF4-FFF2-40B4-BE49-F238E27FC236}">
                <a16:creationId xmlns:a16="http://schemas.microsoft.com/office/drawing/2014/main" id="{6BD29543-628D-4240-9B65-18C79CEF933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5894" y="4753104"/>
            <a:ext cx="755669" cy="350847"/>
          </a:xfrm>
          <a:custGeom>
            <a:avLst/>
            <a:gdLst>
              <a:gd name="T0" fmla="*/ 683 w 1359"/>
              <a:gd name="T1" fmla="*/ 631 h 632"/>
              <a:gd name="T2" fmla="*/ 1021 w 1359"/>
              <a:gd name="T3" fmla="*/ 311 h 632"/>
              <a:gd name="T4" fmla="*/ 1358 w 1359"/>
              <a:gd name="T5" fmla="*/ 0 h 632"/>
              <a:gd name="T6" fmla="*/ 683 w 1359"/>
              <a:gd name="T7" fmla="*/ 0 h 632"/>
              <a:gd name="T8" fmla="*/ 0 w 1359"/>
              <a:gd name="T9" fmla="*/ 0 h 632"/>
              <a:gd name="T10" fmla="*/ 337 w 1359"/>
              <a:gd name="T11" fmla="*/ 311 h 632"/>
              <a:gd name="T12" fmla="*/ 683 w 1359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9" h="632">
                <a:moveTo>
                  <a:pt x="683" y="631"/>
                </a:moveTo>
                <a:lnTo>
                  <a:pt x="1021" y="311"/>
                </a:lnTo>
                <a:lnTo>
                  <a:pt x="1358" y="0"/>
                </a:lnTo>
                <a:lnTo>
                  <a:pt x="683" y="0"/>
                </a:lnTo>
                <a:lnTo>
                  <a:pt x="0" y="0"/>
                </a:lnTo>
                <a:lnTo>
                  <a:pt x="337" y="311"/>
                </a:lnTo>
                <a:lnTo>
                  <a:pt x="683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6" name="Freeform 490">
            <a:extLst>
              <a:ext uri="{FF2B5EF4-FFF2-40B4-BE49-F238E27FC236}">
                <a16:creationId xmlns:a16="http://schemas.microsoft.com/office/drawing/2014/main" id="{98BA091C-FECC-461C-9A3D-50613BCA3F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39494" y="2574423"/>
            <a:ext cx="419544" cy="515229"/>
          </a:xfrm>
          <a:custGeom>
            <a:avLst/>
            <a:gdLst>
              <a:gd name="T0" fmla="*/ 746 w 756"/>
              <a:gd name="T1" fmla="*/ 720 h 925"/>
              <a:gd name="T2" fmla="*/ 746 w 756"/>
              <a:gd name="T3" fmla="*/ 720 h 925"/>
              <a:gd name="T4" fmla="*/ 666 w 756"/>
              <a:gd name="T5" fmla="*/ 533 h 925"/>
              <a:gd name="T6" fmla="*/ 657 w 756"/>
              <a:gd name="T7" fmla="*/ 338 h 925"/>
              <a:gd name="T8" fmla="*/ 666 w 756"/>
              <a:gd name="T9" fmla="*/ 276 h 925"/>
              <a:gd name="T10" fmla="*/ 657 w 756"/>
              <a:gd name="T11" fmla="*/ 231 h 925"/>
              <a:gd name="T12" fmla="*/ 373 w 756"/>
              <a:gd name="T13" fmla="*/ 0 h 925"/>
              <a:gd name="T14" fmla="*/ 187 w 756"/>
              <a:gd name="T15" fmla="*/ 63 h 925"/>
              <a:gd name="T16" fmla="*/ 89 w 756"/>
              <a:gd name="T17" fmla="*/ 222 h 925"/>
              <a:gd name="T18" fmla="*/ 80 w 756"/>
              <a:gd name="T19" fmla="*/ 284 h 925"/>
              <a:gd name="T20" fmla="*/ 89 w 756"/>
              <a:gd name="T21" fmla="*/ 338 h 925"/>
              <a:gd name="T22" fmla="*/ 89 w 756"/>
              <a:gd name="T23" fmla="*/ 355 h 925"/>
              <a:gd name="T24" fmla="*/ 89 w 756"/>
              <a:gd name="T25" fmla="*/ 355 h 925"/>
              <a:gd name="T26" fmla="*/ 80 w 756"/>
              <a:gd name="T27" fmla="*/ 542 h 925"/>
              <a:gd name="T28" fmla="*/ 9 w 756"/>
              <a:gd name="T29" fmla="*/ 720 h 925"/>
              <a:gd name="T30" fmla="*/ 0 w 756"/>
              <a:gd name="T31" fmla="*/ 764 h 925"/>
              <a:gd name="T32" fmla="*/ 44 w 756"/>
              <a:gd name="T33" fmla="*/ 791 h 925"/>
              <a:gd name="T34" fmla="*/ 44 w 756"/>
              <a:gd name="T35" fmla="*/ 791 h 925"/>
              <a:gd name="T36" fmla="*/ 160 w 756"/>
              <a:gd name="T37" fmla="*/ 791 h 925"/>
              <a:gd name="T38" fmla="*/ 240 w 756"/>
              <a:gd name="T39" fmla="*/ 879 h 925"/>
              <a:gd name="T40" fmla="*/ 373 w 756"/>
              <a:gd name="T41" fmla="*/ 924 h 925"/>
              <a:gd name="T42" fmla="*/ 515 w 756"/>
              <a:gd name="T43" fmla="*/ 879 h 925"/>
              <a:gd name="T44" fmla="*/ 595 w 756"/>
              <a:gd name="T45" fmla="*/ 791 h 925"/>
              <a:gd name="T46" fmla="*/ 711 w 756"/>
              <a:gd name="T47" fmla="*/ 791 h 925"/>
              <a:gd name="T48" fmla="*/ 711 w 756"/>
              <a:gd name="T49" fmla="*/ 791 h 925"/>
              <a:gd name="T50" fmla="*/ 746 w 756"/>
              <a:gd name="T51" fmla="*/ 764 h 925"/>
              <a:gd name="T52" fmla="*/ 746 w 756"/>
              <a:gd name="T53" fmla="*/ 720 h 925"/>
              <a:gd name="T54" fmla="*/ 480 w 756"/>
              <a:gd name="T55" fmla="*/ 835 h 925"/>
              <a:gd name="T56" fmla="*/ 480 w 756"/>
              <a:gd name="T57" fmla="*/ 835 h 925"/>
              <a:gd name="T58" fmla="*/ 373 w 756"/>
              <a:gd name="T59" fmla="*/ 862 h 925"/>
              <a:gd name="T60" fmla="*/ 267 w 756"/>
              <a:gd name="T61" fmla="*/ 835 h 925"/>
              <a:gd name="T62" fmla="*/ 222 w 756"/>
              <a:gd name="T63" fmla="*/ 791 h 925"/>
              <a:gd name="T64" fmla="*/ 373 w 756"/>
              <a:gd name="T65" fmla="*/ 791 h 925"/>
              <a:gd name="T66" fmla="*/ 524 w 756"/>
              <a:gd name="T67" fmla="*/ 791 h 925"/>
              <a:gd name="T68" fmla="*/ 480 w 756"/>
              <a:gd name="T69" fmla="*/ 835 h 925"/>
              <a:gd name="T70" fmla="*/ 622 w 756"/>
              <a:gd name="T71" fmla="*/ 729 h 925"/>
              <a:gd name="T72" fmla="*/ 622 w 756"/>
              <a:gd name="T73" fmla="*/ 729 h 925"/>
              <a:gd name="T74" fmla="*/ 622 w 756"/>
              <a:gd name="T75" fmla="*/ 729 h 925"/>
              <a:gd name="T76" fmla="*/ 373 w 756"/>
              <a:gd name="T77" fmla="*/ 729 h 925"/>
              <a:gd name="T78" fmla="*/ 80 w 756"/>
              <a:gd name="T79" fmla="*/ 729 h 925"/>
              <a:gd name="T80" fmla="*/ 133 w 756"/>
              <a:gd name="T81" fmla="*/ 551 h 925"/>
              <a:gd name="T82" fmla="*/ 142 w 756"/>
              <a:gd name="T83" fmla="*/ 338 h 925"/>
              <a:gd name="T84" fmla="*/ 142 w 756"/>
              <a:gd name="T85" fmla="*/ 329 h 925"/>
              <a:gd name="T86" fmla="*/ 142 w 756"/>
              <a:gd name="T87" fmla="*/ 329 h 925"/>
              <a:gd name="T88" fmla="*/ 142 w 756"/>
              <a:gd name="T89" fmla="*/ 276 h 925"/>
              <a:gd name="T90" fmla="*/ 142 w 756"/>
              <a:gd name="T91" fmla="*/ 231 h 925"/>
              <a:gd name="T92" fmla="*/ 222 w 756"/>
              <a:gd name="T93" fmla="*/ 107 h 925"/>
              <a:gd name="T94" fmla="*/ 373 w 756"/>
              <a:gd name="T95" fmla="*/ 54 h 925"/>
              <a:gd name="T96" fmla="*/ 604 w 756"/>
              <a:gd name="T97" fmla="*/ 240 h 925"/>
              <a:gd name="T98" fmla="*/ 604 w 756"/>
              <a:gd name="T99" fmla="*/ 276 h 925"/>
              <a:gd name="T100" fmla="*/ 604 w 756"/>
              <a:gd name="T101" fmla="*/ 329 h 925"/>
              <a:gd name="T102" fmla="*/ 613 w 756"/>
              <a:gd name="T103" fmla="*/ 542 h 925"/>
              <a:gd name="T104" fmla="*/ 675 w 756"/>
              <a:gd name="T105" fmla="*/ 729 h 925"/>
              <a:gd name="T106" fmla="*/ 622 w 756"/>
              <a:gd name="T107" fmla="*/ 729 h 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56" h="925">
                <a:moveTo>
                  <a:pt x="746" y="720"/>
                </a:moveTo>
                <a:lnTo>
                  <a:pt x="746" y="720"/>
                </a:lnTo>
                <a:cubicBezTo>
                  <a:pt x="711" y="675"/>
                  <a:pt x="684" y="613"/>
                  <a:pt x="666" y="533"/>
                </a:cubicBezTo>
                <a:cubicBezTo>
                  <a:pt x="657" y="462"/>
                  <a:pt x="657" y="382"/>
                  <a:pt x="657" y="338"/>
                </a:cubicBezTo>
                <a:cubicBezTo>
                  <a:pt x="657" y="311"/>
                  <a:pt x="666" y="294"/>
                  <a:pt x="666" y="276"/>
                </a:cubicBezTo>
                <a:cubicBezTo>
                  <a:pt x="666" y="258"/>
                  <a:pt x="666" y="249"/>
                  <a:pt x="657" y="231"/>
                </a:cubicBezTo>
                <a:cubicBezTo>
                  <a:pt x="639" y="98"/>
                  <a:pt x="515" y="0"/>
                  <a:pt x="373" y="0"/>
                </a:cubicBezTo>
                <a:cubicBezTo>
                  <a:pt x="302" y="0"/>
                  <a:pt x="240" y="18"/>
                  <a:pt x="187" y="63"/>
                </a:cubicBezTo>
                <a:cubicBezTo>
                  <a:pt x="133" y="98"/>
                  <a:pt x="98" y="160"/>
                  <a:pt x="89" y="222"/>
                </a:cubicBezTo>
                <a:cubicBezTo>
                  <a:pt x="80" y="240"/>
                  <a:pt x="80" y="258"/>
                  <a:pt x="80" y="284"/>
                </a:cubicBezTo>
                <a:cubicBezTo>
                  <a:pt x="80" y="294"/>
                  <a:pt x="89" y="311"/>
                  <a:pt x="89" y="338"/>
                </a:cubicBezTo>
                <a:cubicBezTo>
                  <a:pt x="89" y="355"/>
                  <a:pt x="89" y="355"/>
                  <a:pt x="89" y="355"/>
                </a:cubicBezTo>
                <a:lnTo>
                  <a:pt x="89" y="355"/>
                </a:lnTo>
                <a:cubicBezTo>
                  <a:pt x="89" y="400"/>
                  <a:pt x="89" y="471"/>
                  <a:pt x="80" y="542"/>
                </a:cubicBezTo>
                <a:cubicBezTo>
                  <a:pt x="62" y="622"/>
                  <a:pt x="44" y="684"/>
                  <a:pt x="9" y="720"/>
                </a:cubicBezTo>
                <a:cubicBezTo>
                  <a:pt x="0" y="737"/>
                  <a:pt x="0" y="755"/>
                  <a:pt x="0" y="764"/>
                </a:cubicBezTo>
                <a:cubicBezTo>
                  <a:pt x="9" y="782"/>
                  <a:pt x="27" y="791"/>
                  <a:pt x="44" y="791"/>
                </a:cubicBezTo>
                <a:lnTo>
                  <a:pt x="44" y="791"/>
                </a:lnTo>
                <a:cubicBezTo>
                  <a:pt x="160" y="791"/>
                  <a:pt x="160" y="791"/>
                  <a:pt x="160" y="791"/>
                </a:cubicBezTo>
                <a:cubicBezTo>
                  <a:pt x="178" y="826"/>
                  <a:pt x="204" y="862"/>
                  <a:pt x="240" y="879"/>
                </a:cubicBezTo>
                <a:cubicBezTo>
                  <a:pt x="275" y="906"/>
                  <a:pt x="329" y="924"/>
                  <a:pt x="373" y="924"/>
                </a:cubicBezTo>
                <a:cubicBezTo>
                  <a:pt x="426" y="924"/>
                  <a:pt x="471" y="906"/>
                  <a:pt x="515" y="879"/>
                </a:cubicBezTo>
                <a:cubicBezTo>
                  <a:pt x="551" y="862"/>
                  <a:pt x="577" y="826"/>
                  <a:pt x="595" y="791"/>
                </a:cubicBezTo>
                <a:cubicBezTo>
                  <a:pt x="711" y="791"/>
                  <a:pt x="711" y="791"/>
                  <a:pt x="711" y="791"/>
                </a:cubicBezTo>
                <a:lnTo>
                  <a:pt x="711" y="791"/>
                </a:lnTo>
                <a:cubicBezTo>
                  <a:pt x="728" y="791"/>
                  <a:pt x="746" y="782"/>
                  <a:pt x="746" y="764"/>
                </a:cubicBezTo>
                <a:cubicBezTo>
                  <a:pt x="755" y="755"/>
                  <a:pt x="755" y="737"/>
                  <a:pt x="746" y="720"/>
                </a:cubicBezTo>
                <a:close/>
                <a:moveTo>
                  <a:pt x="480" y="835"/>
                </a:moveTo>
                <a:lnTo>
                  <a:pt x="480" y="835"/>
                </a:lnTo>
                <a:cubicBezTo>
                  <a:pt x="453" y="853"/>
                  <a:pt x="418" y="862"/>
                  <a:pt x="373" y="862"/>
                </a:cubicBezTo>
                <a:cubicBezTo>
                  <a:pt x="338" y="862"/>
                  <a:pt x="302" y="853"/>
                  <a:pt x="267" y="835"/>
                </a:cubicBezTo>
                <a:cubicBezTo>
                  <a:pt x="249" y="817"/>
                  <a:pt x="240" y="808"/>
                  <a:pt x="222" y="791"/>
                </a:cubicBezTo>
                <a:cubicBezTo>
                  <a:pt x="373" y="791"/>
                  <a:pt x="373" y="791"/>
                  <a:pt x="373" y="791"/>
                </a:cubicBezTo>
                <a:cubicBezTo>
                  <a:pt x="524" y="791"/>
                  <a:pt x="524" y="791"/>
                  <a:pt x="524" y="791"/>
                </a:cubicBezTo>
                <a:cubicBezTo>
                  <a:pt x="515" y="808"/>
                  <a:pt x="497" y="817"/>
                  <a:pt x="480" y="835"/>
                </a:cubicBezTo>
                <a:close/>
                <a:moveTo>
                  <a:pt x="622" y="729"/>
                </a:moveTo>
                <a:lnTo>
                  <a:pt x="622" y="729"/>
                </a:lnTo>
                <a:lnTo>
                  <a:pt x="622" y="729"/>
                </a:lnTo>
                <a:cubicBezTo>
                  <a:pt x="373" y="729"/>
                  <a:pt x="373" y="729"/>
                  <a:pt x="373" y="729"/>
                </a:cubicBezTo>
                <a:cubicBezTo>
                  <a:pt x="80" y="729"/>
                  <a:pt x="80" y="729"/>
                  <a:pt x="80" y="729"/>
                </a:cubicBezTo>
                <a:cubicBezTo>
                  <a:pt x="107" y="684"/>
                  <a:pt x="125" y="622"/>
                  <a:pt x="133" y="551"/>
                </a:cubicBezTo>
                <a:cubicBezTo>
                  <a:pt x="151" y="471"/>
                  <a:pt x="151" y="391"/>
                  <a:pt x="142" y="338"/>
                </a:cubicBezTo>
                <a:cubicBezTo>
                  <a:pt x="142" y="329"/>
                  <a:pt x="142" y="329"/>
                  <a:pt x="142" y="329"/>
                </a:cubicBezTo>
                <a:lnTo>
                  <a:pt x="142" y="329"/>
                </a:lnTo>
                <a:cubicBezTo>
                  <a:pt x="142" y="302"/>
                  <a:pt x="142" y="284"/>
                  <a:pt x="142" y="276"/>
                </a:cubicBezTo>
                <a:cubicBezTo>
                  <a:pt x="142" y="258"/>
                  <a:pt x="142" y="249"/>
                  <a:pt x="142" y="231"/>
                </a:cubicBezTo>
                <a:cubicBezTo>
                  <a:pt x="160" y="187"/>
                  <a:pt x="187" y="142"/>
                  <a:pt x="222" y="107"/>
                </a:cubicBezTo>
                <a:cubicBezTo>
                  <a:pt x="267" y="71"/>
                  <a:pt x="320" y="54"/>
                  <a:pt x="373" y="54"/>
                </a:cubicBezTo>
                <a:cubicBezTo>
                  <a:pt x="489" y="54"/>
                  <a:pt x="586" y="134"/>
                  <a:pt x="604" y="240"/>
                </a:cubicBezTo>
                <a:cubicBezTo>
                  <a:pt x="604" y="249"/>
                  <a:pt x="604" y="267"/>
                  <a:pt x="604" y="276"/>
                </a:cubicBezTo>
                <a:cubicBezTo>
                  <a:pt x="604" y="294"/>
                  <a:pt x="604" y="311"/>
                  <a:pt x="604" y="329"/>
                </a:cubicBezTo>
                <a:cubicBezTo>
                  <a:pt x="595" y="382"/>
                  <a:pt x="595" y="462"/>
                  <a:pt x="613" y="542"/>
                </a:cubicBezTo>
                <a:cubicBezTo>
                  <a:pt x="622" y="622"/>
                  <a:pt x="648" y="684"/>
                  <a:pt x="675" y="729"/>
                </a:cubicBezTo>
                <a:lnTo>
                  <a:pt x="622" y="7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7" name="Freeform 491">
            <a:extLst>
              <a:ext uri="{FF2B5EF4-FFF2-40B4-BE49-F238E27FC236}">
                <a16:creationId xmlns:a16="http://schemas.microsoft.com/office/drawing/2014/main" id="{F4B21904-406A-4167-B3DD-027F103DF2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90089" y="2613678"/>
            <a:ext cx="395010" cy="453893"/>
          </a:xfrm>
          <a:custGeom>
            <a:avLst/>
            <a:gdLst>
              <a:gd name="T0" fmla="*/ 702 w 712"/>
              <a:gd name="T1" fmla="*/ 808 h 818"/>
              <a:gd name="T2" fmla="*/ 702 w 712"/>
              <a:gd name="T3" fmla="*/ 808 h 818"/>
              <a:gd name="T4" fmla="*/ 711 w 712"/>
              <a:gd name="T5" fmla="*/ 800 h 818"/>
              <a:gd name="T6" fmla="*/ 711 w 712"/>
              <a:gd name="T7" fmla="*/ 791 h 818"/>
              <a:gd name="T8" fmla="*/ 702 w 712"/>
              <a:gd name="T9" fmla="*/ 782 h 818"/>
              <a:gd name="T10" fmla="*/ 702 w 712"/>
              <a:gd name="T11" fmla="*/ 782 h 818"/>
              <a:gd name="T12" fmla="*/ 382 w 712"/>
              <a:gd name="T13" fmla="*/ 18 h 818"/>
              <a:gd name="T14" fmla="*/ 382 w 712"/>
              <a:gd name="T15" fmla="*/ 18 h 818"/>
              <a:gd name="T16" fmla="*/ 373 w 712"/>
              <a:gd name="T17" fmla="*/ 18 h 818"/>
              <a:gd name="T18" fmla="*/ 373 w 712"/>
              <a:gd name="T19" fmla="*/ 9 h 818"/>
              <a:gd name="T20" fmla="*/ 373 w 712"/>
              <a:gd name="T21" fmla="*/ 9 h 818"/>
              <a:gd name="T22" fmla="*/ 364 w 712"/>
              <a:gd name="T23" fmla="*/ 9 h 818"/>
              <a:gd name="T24" fmla="*/ 364 w 712"/>
              <a:gd name="T25" fmla="*/ 9 h 818"/>
              <a:gd name="T26" fmla="*/ 355 w 712"/>
              <a:gd name="T27" fmla="*/ 0 h 818"/>
              <a:gd name="T28" fmla="*/ 355 w 712"/>
              <a:gd name="T29" fmla="*/ 0 h 818"/>
              <a:gd name="T30" fmla="*/ 347 w 712"/>
              <a:gd name="T31" fmla="*/ 0 h 818"/>
              <a:gd name="T32" fmla="*/ 347 w 712"/>
              <a:gd name="T33" fmla="*/ 9 h 818"/>
              <a:gd name="T34" fmla="*/ 338 w 712"/>
              <a:gd name="T35" fmla="*/ 9 h 818"/>
              <a:gd name="T36" fmla="*/ 338 w 712"/>
              <a:gd name="T37" fmla="*/ 9 h 818"/>
              <a:gd name="T38" fmla="*/ 338 w 712"/>
              <a:gd name="T39" fmla="*/ 9 h 818"/>
              <a:gd name="T40" fmla="*/ 329 w 712"/>
              <a:gd name="T41" fmla="*/ 18 h 818"/>
              <a:gd name="T42" fmla="*/ 329 w 712"/>
              <a:gd name="T43" fmla="*/ 18 h 818"/>
              <a:gd name="T44" fmla="*/ 329 w 712"/>
              <a:gd name="T45" fmla="*/ 18 h 818"/>
              <a:gd name="T46" fmla="*/ 0 w 712"/>
              <a:gd name="T47" fmla="*/ 782 h 818"/>
              <a:gd name="T48" fmla="*/ 0 w 712"/>
              <a:gd name="T49" fmla="*/ 782 h 818"/>
              <a:gd name="T50" fmla="*/ 0 w 712"/>
              <a:gd name="T51" fmla="*/ 791 h 818"/>
              <a:gd name="T52" fmla="*/ 0 w 712"/>
              <a:gd name="T53" fmla="*/ 791 h 818"/>
              <a:gd name="T54" fmla="*/ 0 w 712"/>
              <a:gd name="T55" fmla="*/ 800 h 818"/>
              <a:gd name="T56" fmla="*/ 0 w 712"/>
              <a:gd name="T57" fmla="*/ 808 h 818"/>
              <a:gd name="T58" fmla="*/ 0 w 712"/>
              <a:gd name="T59" fmla="*/ 808 h 818"/>
              <a:gd name="T60" fmla="*/ 9 w 712"/>
              <a:gd name="T61" fmla="*/ 808 h 818"/>
              <a:gd name="T62" fmla="*/ 9 w 712"/>
              <a:gd name="T63" fmla="*/ 817 h 818"/>
              <a:gd name="T64" fmla="*/ 18 w 712"/>
              <a:gd name="T65" fmla="*/ 817 h 818"/>
              <a:gd name="T66" fmla="*/ 18 w 712"/>
              <a:gd name="T67" fmla="*/ 817 h 818"/>
              <a:gd name="T68" fmla="*/ 27 w 712"/>
              <a:gd name="T69" fmla="*/ 817 h 818"/>
              <a:gd name="T70" fmla="*/ 27 w 712"/>
              <a:gd name="T71" fmla="*/ 817 h 818"/>
              <a:gd name="T72" fmla="*/ 36 w 712"/>
              <a:gd name="T73" fmla="*/ 817 h 818"/>
              <a:gd name="T74" fmla="*/ 45 w 712"/>
              <a:gd name="T75" fmla="*/ 817 h 818"/>
              <a:gd name="T76" fmla="*/ 355 w 712"/>
              <a:gd name="T77" fmla="*/ 613 h 818"/>
              <a:gd name="T78" fmla="*/ 666 w 712"/>
              <a:gd name="T79" fmla="*/ 817 h 818"/>
              <a:gd name="T80" fmla="*/ 675 w 712"/>
              <a:gd name="T81" fmla="*/ 817 h 818"/>
              <a:gd name="T82" fmla="*/ 675 w 712"/>
              <a:gd name="T83" fmla="*/ 817 h 818"/>
              <a:gd name="T84" fmla="*/ 684 w 712"/>
              <a:gd name="T85" fmla="*/ 817 h 818"/>
              <a:gd name="T86" fmla="*/ 693 w 712"/>
              <a:gd name="T87" fmla="*/ 817 h 818"/>
              <a:gd name="T88" fmla="*/ 693 w 712"/>
              <a:gd name="T89" fmla="*/ 817 h 818"/>
              <a:gd name="T90" fmla="*/ 693 w 712"/>
              <a:gd name="T91" fmla="*/ 817 h 818"/>
              <a:gd name="T92" fmla="*/ 373 w 712"/>
              <a:gd name="T93" fmla="*/ 551 h 818"/>
              <a:gd name="T94" fmla="*/ 373 w 712"/>
              <a:gd name="T95" fmla="*/ 551 h 818"/>
              <a:gd name="T96" fmla="*/ 364 w 712"/>
              <a:gd name="T97" fmla="*/ 551 h 818"/>
              <a:gd name="T98" fmla="*/ 364 w 712"/>
              <a:gd name="T99" fmla="*/ 551 h 818"/>
              <a:gd name="T100" fmla="*/ 355 w 712"/>
              <a:gd name="T101" fmla="*/ 551 h 818"/>
              <a:gd name="T102" fmla="*/ 355 w 712"/>
              <a:gd name="T103" fmla="*/ 551 h 818"/>
              <a:gd name="T104" fmla="*/ 347 w 712"/>
              <a:gd name="T105" fmla="*/ 551 h 818"/>
              <a:gd name="T106" fmla="*/ 347 w 712"/>
              <a:gd name="T107" fmla="*/ 551 h 818"/>
              <a:gd name="T108" fmla="*/ 338 w 712"/>
              <a:gd name="T109" fmla="*/ 551 h 818"/>
              <a:gd name="T110" fmla="*/ 338 w 712"/>
              <a:gd name="T111" fmla="*/ 551 h 818"/>
              <a:gd name="T112" fmla="*/ 355 w 712"/>
              <a:gd name="T113" fmla="*/ 107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12" h="818">
                <a:moveTo>
                  <a:pt x="702" y="808"/>
                </a:moveTo>
                <a:lnTo>
                  <a:pt x="702" y="808"/>
                </a:lnTo>
                <a:lnTo>
                  <a:pt x="702" y="808"/>
                </a:lnTo>
                <a:lnTo>
                  <a:pt x="702" y="808"/>
                </a:lnTo>
                <a:lnTo>
                  <a:pt x="702" y="808"/>
                </a:lnTo>
                <a:lnTo>
                  <a:pt x="702" y="808"/>
                </a:lnTo>
                <a:cubicBezTo>
                  <a:pt x="702" y="808"/>
                  <a:pt x="702" y="808"/>
                  <a:pt x="702" y="800"/>
                </a:cubicBezTo>
                <a:cubicBezTo>
                  <a:pt x="702" y="800"/>
                  <a:pt x="702" y="800"/>
                  <a:pt x="711" y="800"/>
                </a:cubicBezTo>
                <a:lnTo>
                  <a:pt x="711" y="800"/>
                </a:lnTo>
                <a:lnTo>
                  <a:pt x="711" y="800"/>
                </a:lnTo>
                <a:cubicBezTo>
                  <a:pt x="711" y="791"/>
                  <a:pt x="711" y="791"/>
                  <a:pt x="711" y="791"/>
                </a:cubicBezTo>
                <a:lnTo>
                  <a:pt x="711" y="791"/>
                </a:lnTo>
                <a:lnTo>
                  <a:pt x="711" y="791"/>
                </a:lnTo>
                <a:lnTo>
                  <a:pt x="711" y="791"/>
                </a:lnTo>
                <a:cubicBezTo>
                  <a:pt x="711" y="791"/>
                  <a:pt x="711" y="782"/>
                  <a:pt x="702" y="782"/>
                </a:cubicBezTo>
                <a:lnTo>
                  <a:pt x="702" y="782"/>
                </a:lnTo>
                <a:lnTo>
                  <a:pt x="702" y="782"/>
                </a:lnTo>
                <a:lnTo>
                  <a:pt x="702" y="782"/>
                </a:lnTo>
                <a:lnTo>
                  <a:pt x="702" y="782"/>
                </a:lnTo>
                <a:cubicBezTo>
                  <a:pt x="382" y="18"/>
                  <a:pt x="382" y="18"/>
                  <a:pt x="382" y="18"/>
                </a:cubicBezTo>
                <a:lnTo>
                  <a:pt x="382" y="18"/>
                </a:lnTo>
                <a:lnTo>
                  <a:pt x="382" y="18"/>
                </a:lnTo>
                <a:lnTo>
                  <a:pt x="382" y="18"/>
                </a:lnTo>
                <a:lnTo>
                  <a:pt x="382" y="18"/>
                </a:lnTo>
                <a:lnTo>
                  <a:pt x="382" y="18"/>
                </a:lnTo>
                <a:cubicBezTo>
                  <a:pt x="373" y="18"/>
                  <a:pt x="373" y="18"/>
                  <a:pt x="373" y="18"/>
                </a:cubicBezTo>
                <a:lnTo>
                  <a:pt x="373" y="18"/>
                </a:lnTo>
                <a:cubicBezTo>
                  <a:pt x="373" y="9"/>
                  <a:pt x="373" y="9"/>
                  <a:pt x="373" y="9"/>
                </a:cubicBezTo>
                <a:lnTo>
                  <a:pt x="373" y="9"/>
                </a:lnTo>
                <a:lnTo>
                  <a:pt x="373" y="9"/>
                </a:lnTo>
                <a:lnTo>
                  <a:pt x="373" y="9"/>
                </a:lnTo>
                <a:lnTo>
                  <a:pt x="373" y="9"/>
                </a:lnTo>
                <a:lnTo>
                  <a:pt x="373" y="9"/>
                </a:lnTo>
                <a:cubicBezTo>
                  <a:pt x="364" y="9"/>
                  <a:pt x="364" y="9"/>
                  <a:pt x="364" y="9"/>
                </a:cubicBez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cubicBezTo>
                  <a:pt x="364" y="9"/>
                  <a:pt x="364" y="0"/>
                  <a:pt x="355" y="0"/>
                </a:cubicBezTo>
                <a:lnTo>
                  <a:pt x="355" y="0"/>
                </a:lnTo>
                <a:lnTo>
                  <a:pt x="355" y="0"/>
                </a:lnTo>
                <a:lnTo>
                  <a:pt x="355" y="0"/>
                </a:lnTo>
                <a:lnTo>
                  <a:pt x="355" y="0"/>
                </a:lnTo>
                <a:lnTo>
                  <a:pt x="355" y="0"/>
                </a:lnTo>
                <a:cubicBezTo>
                  <a:pt x="355" y="0"/>
                  <a:pt x="355" y="0"/>
                  <a:pt x="347" y="0"/>
                </a:cubicBezTo>
                <a:lnTo>
                  <a:pt x="347" y="0"/>
                </a:lnTo>
                <a:lnTo>
                  <a:pt x="347" y="0"/>
                </a:lnTo>
                <a:lnTo>
                  <a:pt x="347" y="9"/>
                </a:lnTo>
                <a:lnTo>
                  <a:pt x="347" y="9"/>
                </a:lnTo>
                <a:lnTo>
                  <a:pt x="347" y="9"/>
                </a:lnTo>
                <a:lnTo>
                  <a:pt x="347" y="9"/>
                </a:lnTo>
                <a:cubicBezTo>
                  <a:pt x="338" y="9"/>
                  <a:pt x="338" y="9"/>
                  <a:pt x="338" y="9"/>
                </a:cubicBez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cubicBezTo>
                  <a:pt x="329" y="9"/>
                  <a:pt x="329" y="9"/>
                  <a:pt x="329" y="9"/>
                </a:cubicBezTo>
                <a:cubicBezTo>
                  <a:pt x="329" y="9"/>
                  <a:pt x="329" y="9"/>
                  <a:pt x="329" y="18"/>
                </a:cubicBez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cubicBezTo>
                  <a:pt x="0" y="782"/>
                  <a:pt x="0" y="782"/>
                  <a:pt x="0" y="782"/>
                </a:cubicBezTo>
                <a:lnTo>
                  <a:pt x="0" y="782"/>
                </a:lnTo>
                <a:lnTo>
                  <a:pt x="0" y="782"/>
                </a:lnTo>
                <a:lnTo>
                  <a:pt x="0" y="782"/>
                </a:lnTo>
                <a:lnTo>
                  <a:pt x="0" y="782"/>
                </a:lnTo>
                <a:cubicBezTo>
                  <a:pt x="0" y="782"/>
                  <a:pt x="0" y="782"/>
                  <a:pt x="0" y="791"/>
                </a:cubicBezTo>
                <a:lnTo>
                  <a:pt x="0" y="791"/>
                </a:lnTo>
                <a:lnTo>
                  <a:pt x="0" y="791"/>
                </a:lnTo>
                <a:lnTo>
                  <a:pt x="0" y="791"/>
                </a:lnTo>
                <a:lnTo>
                  <a:pt x="0" y="791"/>
                </a:lnTo>
                <a:lnTo>
                  <a:pt x="0" y="791"/>
                </a:lnTo>
                <a:cubicBezTo>
                  <a:pt x="0" y="791"/>
                  <a:pt x="0" y="791"/>
                  <a:pt x="0" y="800"/>
                </a:cubicBezTo>
                <a:lnTo>
                  <a:pt x="0" y="800"/>
                </a:lnTo>
                <a:lnTo>
                  <a:pt x="0" y="800"/>
                </a:lnTo>
                <a:lnTo>
                  <a:pt x="0" y="800"/>
                </a:lnTo>
                <a:lnTo>
                  <a:pt x="0" y="800"/>
                </a:lnTo>
                <a:cubicBezTo>
                  <a:pt x="0" y="800"/>
                  <a:pt x="0" y="800"/>
                  <a:pt x="0" y="808"/>
                </a:cubicBezTo>
                <a:lnTo>
                  <a:pt x="0" y="808"/>
                </a:lnTo>
                <a:lnTo>
                  <a:pt x="0" y="808"/>
                </a:lnTo>
                <a:lnTo>
                  <a:pt x="0" y="808"/>
                </a:lnTo>
                <a:lnTo>
                  <a:pt x="0" y="808"/>
                </a:lnTo>
                <a:cubicBezTo>
                  <a:pt x="9" y="808"/>
                  <a:pt x="9" y="808"/>
                  <a:pt x="9" y="808"/>
                </a:cubicBezTo>
                <a:lnTo>
                  <a:pt x="9" y="808"/>
                </a:lnTo>
                <a:lnTo>
                  <a:pt x="9" y="808"/>
                </a:lnTo>
                <a:lnTo>
                  <a:pt x="9" y="808"/>
                </a:lnTo>
                <a:lnTo>
                  <a:pt x="9" y="817"/>
                </a:lnTo>
                <a:lnTo>
                  <a:pt x="9" y="817"/>
                </a:lnTo>
                <a:cubicBezTo>
                  <a:pt x="9" y="817"/>
                  <a:pt x="9" y="817"/>
                  <a:pt x="18" y="817"/>
                </a:cubicBez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cubicBezTo>
                  <a:pt x="18" y="817"/>
                  <a:pt x="18" y="817"/>
                  <a:pt x="27" y="817"/>
                </a:cubicBezTo>
                <a:lnTo>
                  <a:pt x="27" y="817"/>
                </a:lnTo>
                <a:lnTo>
                  <a:pt x="27" y="817"/>
                </a:lnTo>
                <a:lnTo>
                  <a:pt x="27" y="817"/>
                </a:lnTo>
                <a:lnTo>
                  <a:pt x="27" y="817"/>
                </a:lnTo>
                <a:lnTo>
                  <a:pt x="27" y="817"/>
                </a:lnTo>
                <a:lnTo>
                  <a:pt x="36" y="817"/>
                </a:lnTo>
                <a:cubicBezTo>
                  <a:pt x="36" y="817"/>
                  <a:pt x="36" y="817"/>
                  <a:pt x="45" y="817"/>
                </a:cubicBezTo>
                <a:lnTo>
                  <a:pt x="45" y="817"/>
                </a:lnTo>
                <a:lnTo>
                  <a:pt x="45" y="817"/>
                </a:lnTo>
                <a:lnTo>
                  <a:pt x="45" y="817"/>
                </a:lnTo>
                <a:lnTo>
                  <a:pt x="45" y="817"/>
                </a:lnTo>
                <a:cubicBezTo>
                  <a:pt x="355" y="613"/>
                  <a:pt x="355" y="613"/>
                  <a:pt x="355" y="613"/>
                </a:cubicBezTo>
                <a:cubicBezTo>
                  <a:pt x="657" y="817"/>
                  <a:pt x="657" y="817"/>
                  <a:pt x="657" y="817"/>
                </a:cubicBezTo>
                <a:lnTo>
                  <a:pt x="657" y="817"/>
                </a:lnTo>
                <a:cubicBezTo>
                  <a:pt x="657" y="817"/>
                  <a:pt x="657" y="817"/>
                  <a:pt x="666" y="817"/>
                </a:cubicBezTo>
                <a:lnTo>
                  <a:pt x="666" y="817"/>
                </a:lnTo>
                <a:lnTo>
                  <a:pt x="666" y="817"/>
                </a:lnTo>
                <a:cubicBezTo>
                  <a:pt x="666" y="817"/>
                  <a:pt x="666" y="817"/>
                  <a:pt x="675" y="817"/>
                </a:cubicBezTo>
                <a:lnTo>
                  <a:pt x="675" y="817"/>
                </a:lnTo>
                <a:lnTo>
                  <a:pt x="675" y="817"/>
                </a:lnTo>
                <a:lnTo>
                  <a:pt x="675" y="817"/>
                </a:lnTo>
                <a:cubicBezTo>
                  <a:pt x="684" y="817"/>
                  <a:pt x="684" y="817"/>
                  <a:pt x="684" y="817"/>
                </a:cubicBezTo>
                <a:lnTo>
                  <a:pt x="684" y="817"/>
                </a:lnTo>
                <a:lnTo>
                  <a:pt x="684" y="817"/>
                </a:lnTo>
                <a:lnTo>
                  <a:pt x="684" y="817"/>
                </a:lnTo>
                <a:lnTo>
                  <a:pt x="684" y="817"/>
                </a:lnTo>
                <a:cubicBezTo>
                  <a:pt x="684" y="817"/>
                  <a:pt x="684" y="817"/>
                  <a:pt x="693" y="817"/>
                </a:cubicBez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cubicBezTo>
                  <a:pt x="693" y="817"/>
                  <a:pt x="702" y="817"/>
                  <a:pt x="702" y="808"/>
                </a:cubicBezTo>
                <a:close/>
                <a:moveTo>
                  <a:pt x="373" y="551"/>
                </a:moveTo>
                <a:lnTo>
                  <a:pt x="373" y="551"/>
                </a:lnTo>
                <a:lnTo>
                  <a:pt x="373" y="551"/>
                </a:lnTo>
                <a:lnTo>
                  <a:pt x="373" y="551"/>
                </a:lnTo>
                <a:lnTo>
                  <a:pt x="373" y="551"/>
                </a:lnTo>
                <a:cubicBezTo>
                  <a:pt x="373" y="551"/>
                  <a:pt x="373" y="551"/>
                  <a:pt x="364" y="551"/>
                </a:cubicBez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cubicBezTo>
                  <a:pt x="355" y="551"/>
                  <a:pt x="355" y="551"/>
                  <a:pt x="355" y="551"/>
                </a:cubicBezTo>
                <a:lnTo>
                  <a:pt x="355" y="551"/>
                </a:lnTo>
                <a:lnTo>
                  <a:pt x="355" y="551"/>
                </a:lnTo>
                <a:lnTo>
                  <a:pt x="355" y="551"/>
                </a:lnTo>
                <a:lnTo>
                  <a:pt x="355" y="551"/>
                </a:lnTo>
                <a:lnTo>
                  <a:pt x="355" y="551"/>
                </a:lnTo>
                <a:cubicBezTo>
                  <a:pt x="347" y="551"/>
                  <a:pt x="347" y="551"/>
                  <a:pt x="347" y="551"/>
                </a:cubicBezTo>
                <a:lnTo>
                  <a:pt x="347" y="551"/>
                </a:lnTo>
                <a:lnTo>
                  <a:pt x="347" y="551"/>
                </a:lnTo>
                <a:lnTo>
                  <a:pt x="347" y="551"/>
                </a:lnTo>
                <a:lnTo>
                  <a:pt x="347" y="551"/>
                </a:lnTo>
                <a:lnTo>
                  <a:pt x="347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cubicBezTo>
                  <a:pt x="98" y="711"/>
                  <a:pt x="98" y="711"/>
                  <a:pt x="98" y="711"/>
                </a:cubicBezTo>
                <a:cubicBezTo>
                  <a:pt x="355" y="107"/>
                  <a:pt x="355" y="107"/>
                  <a:pt x="355" y="107"/>
                </a:cubicBezTo>
                <a:cubicBezTo>
                  <a:pt x="613" y="711"/>
                  <a:pt x="613" y="711"/>
                  <a:pt x="613" y="711"/>
                </a:cubicBezTo>
                <a:lnTo>
                  <a:pt x="373" y="5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8" name="Freeform 492">
            <a:extLst>
              <a:ext uri="{FF2B5EF4-FFF2-40B4-BE49-F238E27FC236}">
                <a16:creationId xmlns:a16="http://schemas.microsoft.com/office/drawing/2014/main" id="{A1131215-A706-4C60-9599-8B16DBD6C9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03455" y="2613678"/>
            <a:ext cx="527497" cy="453893"/>
          </a:xfrm>
          <a:custGeom>
            <a:avLst/>
            <a:gdLst>
              <a:gd name="T0" fmla="*/ 478 w 950"/>
              <a:gd name="T1" fmla="*/ 817 h 818"/>
              <a:gd name="T2" fmla="*/ 478 w 950"/>
              <a:gd name="T3" fmla="*/ 817 h 818"/>
              <a:gd name="T4" fmla="*/ 451 w 950"/>
              <a:gd name="T5" fmla="*/ 808 h 818"/>
              <a:gd name="T6" fmla="*/ 142 w 950"/>
              <a:gd name="T7" fmla="*/ 498 h 818"/>
              <a:gd name="T8" fmla="*/ 142 w 950"/>
              <a:gd name="T9" fmla="*/ 498 h 818"/>
              <a:gd name="T10" fmla="*/ 80 w 950"/>
              <a:gd name="T11" fmla="*/ 436 h 818"/>
              <a:gd name="T12" fmla="*/ 0 w 950"/>
              <a:gd name="T13" fmla="*/ 258 h 818"/>
              <a:gd name="T14" fmla="*/ 80 w 950"/>
              <a:gd name="T15" fmla="*/ 80 h 818"/>
              <a:gd name="T16" fmla="*/ 257 w 950"/>
              <a:gd name="T17" fmla="*/ 0 h 818"/>
              <a:gd name="T18" fmla="*/ 434 w 950"/>
              <a:gd name="T19" fmla="*/ 80 h 818"/>
              <a:gd name="T20" fmla="*/ 478 w 950"/>
              <a:gd name="T21" fmla="*/ 116 h 818"/>
              <a:gd name="T22" fmla="*/ 514 w 950"/>
              <a:gd name="T23" fmla="*/ 80 h 818"/>
              <a:gd name="T24" fmla="*/ 691 w 950"/>
              <a:gd name="T25" fmla="*/ 0 h 818"/>
              <a:gd name="T26" fmla="*/ 869 w 950"/>
              <a:gd name="T27" fmla="*/ 80 h 818"/>
              <a:gd name="T28" fmla="*/ 949 w 950"/>
              <a:gd name="T29" fmla="*/ 258 h 818"/>
              <a:gd name="T30" fmla="*/ 869 w 950"/>
              <a:gd name="T31" fmla="*/ 436 h 818"/>
              <a:gd name="T32" fmla="*/ 869 w 950"/>
              <a:gd name="T33" fmla="*/ 436 h 818"/>
              <a:gd name="T34" fmla="*/ 807 w 950"/>
              <a:gd name="T35" fmla="*/ 498 h 818"/>
              <a:gd name="T36" fmla="*/ 807 w 950"/>
              <a:gd name="T37" fmla="*/ 498 h 818"/>
              <a:gd name="T38" fmla="*/ 496 w 950"/>
              <a:gd name="T39" fmla="*/ 808 h 818"/>
              <a:gd name="T40" fmla="*/ 478 w 950"/>
              <a:gd name="T41" fmla="*/ 817 h 818"/>
              <a:gd name="T42" fmla="*/ 186 w 950"/>
              <a:gd name="T43" fmla="*/ 453 h 818"/>
              <a:gd name="T44" fmla="*/ 186 w 950"/>
              <a:gd name="T45" fmla="*/ 453 h 818"/>
              <a:gd name="T46" fmla="*/ 478 w 950"/>
              <a:gd name="T47" fmla="*/ 746 h 818"/>
              <a:gd name="T48" fmla="*/ 762 w 950"/>
              <a:gd name="T49" fmla="*/ 453 h 818"/>
              <a:gd name="T50" fmla="*/ 771 w 950"/>
              <a:gd name="T51" fmla="*/ 453 h 818"/>
              <a:gd name="T52" fmla="*/ 833 w 950"/>
              <a:gd name="T53" fmla="*/ 391 h 818"/>
              <a:gd name="T54" fmla="*/ 887 w 950"/>
              <a:gd name="T55" fmla="*/ 258 h 818"/>
              <a:gd name="T56" fmla="*/ 833 w 950"/>
              <a:gd name="T57" fmla="*/ 116 h 818"/>
              <a:gd name="T58" fmla="*/ 691 w 950"/>
              <a:gd name="T59" fmla="*/ 63 h 818"/>
              <a:gd name="T60" fmla="*/ 558 w 950"/>
              <a:gd name="T61" fmla="*/ 116 h 818"/>
              <a:gd name="T62" fmla="*/ 496 w 950"/>
              <a:gd name="T63" fmla="*/ 178 h 818"/>
              <a:gd name="T64" fmla="*/ 478 w 950"/>
              <a:gd name="T65" fmla="*/ 187 h 818"/>
              <a:gd name="T66" fmla="*/ 451 w 950"/>
              <a:gd name="T67" fmla="*/ 178 h 818"/>
              <a:gd name="T68" fmla="*/ 390 w 950"/>
              <a:gd name="T69" fmla="*/ 116 h 818"/>
              <a:gd name="T70" fmla="*/ 257 w 950"/>
              <a:gd name="T71" fmla="*/ 63 h 818"/>
              <a:gd name="T72" fmla="*/ 115 w 950"/>
              <a:gd name="T73" fmla="*/ 116 h 818"/>
              <a:gd name="T74" fmla="*/ 62 w 950"/>
              <a:gd name="T75" fmla="*/ 258 h 818"/>
              <a:gd name="T76" fmla="*/ 115 w 950"/>
              <a:gd name="T77" fmla="*/ 391 h 818"/>
              <a:gd name="T78" fmla="*/ 186 w 950"/>
              <a:gd name="T79" fmla="*/ 453 h 818"/>
              <a:gd name="T80" fmla="*/ 851 w 950"/>
              <a:gd name="T81" fmla="*/ 409 h 818"/>
              <a:gd name="T82" fmla="*/ 851 w 950"/>
              <a:gd name="T83" fmla="*/ 409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50" h="818">
                <a:moveTo>
                  <a:pt x="478" y="817"/>
                </a:moveTo>
                <a:lnTo>
                  <a:pt x="478" y="817"/>
                </a:lnTo>
                <a:cubicBezTo>
                  <a:pt x="469" y="817"/>
                  <a:pt x="461" y="817"/>
                  <a:pt x="451" y="808"/>
                </a:cubicBezTo>
                <a:cubicBezTo>
                  <a:pt x="142" y="498"/>
                  <a:pt x="142" y="498"/>
                  <a:pt x="142" y="498"/>
                </a:cubicBezTo>
                <a:lnTo>
                  <a:pt x="142" y="498"/>
                </a:lnTo>
                <a:cubicBezTo>
                  <a:pt x="80" y="436"/>
                  <a:pt x="80" y="436"/>
                  <a:pt x="80" y="436"/>
                </a:cubicBezTo>
                <a:cubicBezTo>
                  <a:pt x="26" y="382"/>
                  <a:pt x="0" y="320"/>
                  <a:pt x="0" y="258"/>
                </a:cubicBezTo>
                <a:cubicBezTo>
                  <a:pt x="0" y="187"/>
                  <a:pt x="26" y="125"/>
                  <a:pt x="80" y="80"/>
                </a:cubicBezTo>
                <a:cubicBezTo>
                  <a:pt x="124" y="27"/>
                  <a:pt x="186" y="0"/>
                  <a:pt x="257" y="0"/>
                </a:cubicBezTo>
                <a:cubicBezTo>
                  <a:pt x="319" y="0"/>
                  <a:pt x="390" y="27"/>
                  <a:pt x="434" y="80"/>
                </a:cubicBezTo>
                <a:cubicBezTo>
                  <a:pt x="478" y="116"/>
                  <a:pt x="478" y="116"/>
                  <a:pt x="478" y="116"/>
                </a:cubicBezTo>
                <a:cubicBezTo>
                  <a:pt x="514" y="80"/>
                  <a:pt x="514" y="80"/>
                  <a:pt x="514" y="80"/>
                </a:cubicBezTo>
                <a:cubicBezTo>
                  <a:pt x="567" y="27"/>
                  <a:pt x="629" y="0"/>
                  <a:pt x="691" y="0"/>
                </a:cubicBezTo>
                <a:cubicBezTo>
                  <a:pt x="762" y="0"/>
                  <a:pt x="825" y="27"/>
                  <a:pt x="869" y="80"/>
                </a:cubicBezTo>
                <a:cubicBezTo>
                  <a:pt x="922" y="125"/>
                  <a:pt x="949" y="187"/>
                  <a:pt x="949" y="258"/>
                </a:cubicBezTo>
                <a:cubicBezTo>
                  <a:pt x="949" y="320"/>
                  <a:pt x="922" y="382"/>
                  <a:pt x="869" y="436"/>
                </a:cubicBezTo>
                <a:lnTo>
                  <a:pt x="869" y="436"/>
                </a:lnTo>
                <a:cubicBezTo>
                  <a:pt x="807" y="498"/>
                  <a:pt x="807" y="498"/>
                  <a:pt x="807" y="498"/>
                </a:cubicBezTo>
                <a:lnTo>
                  <a:pt x="807" y="498"/>
                </a:lnTo>
                <a:cubicBezTo>
                  <a:pt x="496" y="808"/>
                  <a:pt x="496" y="808"/>
                  <a:pt x="496" y="808"/>
                </a:cubicBezTo>
                <a:cubicBezTo>
                  <a:pt x="487" y="817"/>
                  <a:pt x="478" y="817"/>
                  <a:pt x="478" y="817"/>
                </a:cubicBezTo>
                <a:close/>
                <a:moveTo>
                  <a:pt x="186" y="453"/>
                </a:moveTo>
                <a:lnTo>
                  <a:pt x="186" y="453"/>
                </a:lnTo>
                <a:cubicBezTo>
                  <a:pt x="478" y="746"/>
                  <a:pt x="478" y="746"/>
                  <a:pt x="478" y="746"/>
                </a:cubicBezTo>
                <a:cubicBezTo>
                  <a:pt x="762" y="453"/>
                  <a:pt x="762" y="453"/>
                  <a:pt x="762" y="453"/>
                </a:cubicBezTo>
                <a:cubicBezTo>
                  <a:pt x="762" y="453"/>
                  <a:pt x="762" y="453"/>
                  <a:pt x="771" y="453"/>
                </a:cubicBezTo>
                <a:cubicBezTo>
                  <a:pt x="833" y="391"/>
                  <a:pt x="833" y="391"/>
                  <a:pt x="833" y="391"/>
                </a:cubicBezTo>
                <a:cubicBezTo>
                  <a:pt x="869" y="356"/>
                  <a:pt x="887" y="302"/>
                  <a:pt x="887" y="258"/>
                </a:cubicBezTo>
                <a:cubicBezTo>
                  <a:pt x="887" y="205"/>
                  <a:pt x="869" y="151"/>
                  <a:pt x="833" y="116"/>
                </a:cubicBezTo>
                <a:cubicBezTo>
                  <a:pt x="798" y="80"/>
                  <a:pt x="745" y="63"/>
                  <a:pt x="691" y="63"/>
                </a:cubicBezTo>
                <a:cubicBezTo>
                  <a:pt x="647" y="63"/>
                  <a:pt x="594" y="80"/>
                  <a:pt x="558" y="116"/>
                </a:cubicBezTo>
                <a:cubicBezTo>
                  <a:pt x="496" y="178"/>
                  <a:pt x="496" y="178"/>
                  <a:pt x="496" y="178"/>
                </a:cubicBezTo>
                <a:cubicBezTo>
                  <a:pt x="487" y="187"/>
                  <a:pt x="478" y="187"/>
                  <a:pt x="478" y="187"/>
                </a:cubicBezTo>
                <a:cubicBezTo>
                  <a:pt x="469" y="187"/>
                  <a:pt x="461" y="187"/>
                  <a:pt x="451" y="178"/>
                </a:cubicBezTo>
                <a:cubicBezTo>
                  <a:pt x="390" y="116"/>
                  <a:pt x="390" y="116"/>
                  <a:pt x="390" y="116"/>
                </a:cubicBezTo>
                <a:cubicBezTo>
                  <a:pt x="355" y="80"/>
                  <a:pt x="310" y="63"/>
                  <a:pt x="257" y="63"/>
                </a:cubicBezTo>
                <a:cubicBezTo>
                  <a:pt x="204" y="63"/>
                  <a:pt x="159" y="80"/>
                  <a:pt x="115" y="116"/>
                </a:cubicBezTo>
                <a:cubicBezTo>
                  <a:pt x="80" y="151"/>
                  <a:pt x="62" y="205"/>
                  <a:pt x="62" y="258"/>
                </a:cubicBezTo>
                <a:cubicBezTo>
                  <a:pt x="62" y="302"/>
                  <a:pt x="80" y="356"/>
                  <a:pt x="115" y="391"/>
                </a:cubicBezTo>
                <a:cubicBezTo>
                  <a:pt x="186" y="453"/>
                  <a:pt x="186" y="453"/>
                  <a:pt x="186" y="453"/>
                </a:cubicBezTo>
                <a:close/>
                <a:moveTo>
                  <a:pt x="851" y="409"/>
                </a:moveTo>
                <a:lnTo>
                  <a:pt x="851" y="4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9" name="Freeform 493">
            <a:extLst>
              <a:ext uri="{FF2B5EF4-FFF2-40B4-BE49-F238E27FC236}">
                <a16:creationId xmlns:a16="http://schemas.microsoft.com/office/drawing/2014/main" id="{7F549E1F-F9DF-4345-BF65-41E1D30DB0F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65719" y="2574423"/>
            <a:ext cx="326313" cy="515229"/>
          </a:xfrm>
          <a:custGeom>
            <a:avLst/>
            <a:gdLst>
              <a:gd name="T0" fmla="*/ 302 w 587"/>
              <a:gd name="T1" fmla="*/ 924 h 925"/>
              <a:gd name="T2" fmla="*/ 302 w 587"/>
              <a:gd name="T3" fmla="*/ 924 h 925"/>
              <a:gd name="T4" fmla="*/ 275 w 587"/>
              <a:gd name="T5" fmla="*/ 906 h 925"/>
              <a:gd name="T6" fmla="*/ 142 w 587"/>
              <a:gd name="T7" fmla="*/ 666 h 925"/>
              <a:gd name="T8" fmla="*/ 0 w 587"/>
              <a:gd name="T9" fmla="*/ 294 h 925"/>
              <a:gd name="T10" fmla="*/ 293 w 587"/>
              <a:gd name="T11" fmla="*/ 0 h 925"/>
              <a:gd name="T12" fmla="*/ 586 w 587"/>
              <a:gd name="T13" fmla="*/ 294 h 925"/>
              <a:gd name="T14" fmla="*/ 453 w 587"/>
              <a:gd name="T15" fmla="*/ 666 h 925"/>
              <a:gd name="T16" fmla="*/ 328 w 587"/>
              <a:gd name="T17" fmla="*/ 906 h 925"/>
              <a:gd name="T18" fmla="*/ 302 w 587"/>
              <a:gd name="T19" fmla="*/ 924 h 925"/>
              <a:gd name="T20" fmla="*/ 293 w 587"/>
              <a:gd name="T21" fmla="*/ 54 h 925"/>
              <a:gd name="T22" fmla="*/ 293 w 587"/>
              <a:gd name="T23" fmla="*/ 54 h 925"/>
              <a:gd name="T24" fmla="*/ 62 w 587"/>
              <a:gd name="T25" fmla="*/ 294 h 925"/>
              <a:gd name="T26" fmla="*/ 195 w 587"/>
              <a:gd name="T27" fmla="*/ 640 h 925"/>
              <a:gd name="T28" fmla="*/ 302 w 587"/>
              <a:gd name="T29" fmla="*/ 835 h 925"/>
              <a:gd name="T30" fmla="*/ 399 w 587"/>
              <a:gd name="T31" fmla="*/ 640 h 925"/>
              <a:gd name="T32" fmla="*/ 524 w 587"/>
              <a:gd name="T33" fmla="*/ 294 h 925"/>
              <a:gd name="T34" fmla="*/ 293 w 587"/>
              <a:gd name="T35" fmla="*/ 54 h 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87" h="925">
                <a:moveTo>
                  <a:pt x="302" y="924"/>
                </a:moveTo>
                <a:lnTo>
                  <a:pt x="302" y="924"/>
                </a:lnTo>
                <a:cubicBezTo>
                  <a:pt x="284" y="924"/>
                  <a:pt x="275" y="915"/>
                  <a:pt x="275" y="906"/>
                </a:cubicBezTo>
                <a:cubicBezTo>
                  <a:pt x="275" y="906"/>
                  <a:pt x="204" y="800"/>
                  <a:pt x="142" y="666"/>
                </a:cubicBezTo>
                <a:cubicBezTo>
                  <a:pt x="44" y="489"/>
                  <a:pt x="0" y="365"/>
                  <a:pt x="0" y="294"/>
                </a:cubicBezTo>
                <a:cubicBezTo>
                  <a:pt x="0" y="125"/>
                  <a:pt x="133" y="0"/>
                  <a:pt x="293" y="0"/>
                </a:cubicBezTo>
                <a:cubicBezTo>
                  <a:pt x="453" y="0"/>
                  <a:pt x="586" y="125"/>
                  <a:pt x="586" y="294"/>
                </a:cubicBezTo>
                <a:cubicBezTo>
                  <a:pt x="586" y="365"/>
                  <a:pt x="541" y="489"/>
                  <a:pt x="453" y="666"/>
                </a:cubicBezTo>
                <a:cubicBezTo>
                  <a:pt x="391" y="800"/>
                  <a:pt x="328" y="906"/>
                  <a:pt x="328" y="906"/>
                </a:cubicBezTo>
                <a:cubicBezTo>
                  <a:pt x="319" y="915"/>
                  <a:pt x="311" y="924"/>
                  <a:pt x="302" y="924"/>
                </a:cubicBezTo>
                <a:close/>
                <a:moveTo>
                  <a:pt x="293" y="54"/>
                </a:moveTo>
                <a:lnTo>
                  <a:pt x="293" y="54"/>
                </a:lnTo>
                <a:cubicBezTo>
                  <a:pt x="169" y="54"/>
                  <a:pt x="62" y="160"/>
                  <a:pt x="62" y="294"/>
                </a:cubicBezTo>
                <a:cubicBezTo>
                  <a:pt x="62" y="338"/>
                  <a:pt x="80" y="436"/>
                  <a:pt x="195" y="640"/>
                </a:cubicBezTo>
                <a:cubicBezTo>
                  <a:pt x="231" y="720"/>
                  <a:pt x="275" y="791"/>
                  <a:pt x="302" y="835"/>
                </a:cubicBezTo>
                <a:cubicBezTo>
                  <a:pt x="319" y="791"/>
                  <a:pt x="364" y="720"/>
                  <a:pt x="399" y="640"/>
                </a:cubicBezTo>
                <a:cubicBezTo>
                  <a:pt x="506" y="436"/>
                  <a:pt x="524" y="338"/>
                  <a:pt x="524" y="294"/>
                </a:cubicBezTo>
                <a:cubicBezTo>
                  <a:pt x="524" y="160"/>
                  <a:pt x="426" y="54"/>
                  <a:pt x="293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100" name="Freeform 494">
            <a:extLst>
              <a:ext uri="{FF2B5EF4-FFF2-40B4-BE49-F238E27FC236}">
                <a16:creationId xmlns:a16="http://schemas.microsoft.com/office/drawing/2014/main" id="{37981972-E679-4476-B7AF-C51C0DE892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54044" y="2655388"/>
            <a:ext cx="154570" cy="154568"/>
          </a:xfrm>
          <a:custGeom>
            <a:avLst/>
            <a:gdLst>
              <a:gd name="T0" fmla="*/ 133 w 276"/>
              <a:gd name="T1" fmla="*/ 276 h 277"/>
              <a:gd name="T2" fmla="*/ 133 w 276"/>
              <a:gd name="T3" fmla="*/ 276 h 277"/>
              <a:gd name="T4" fmla="*/ 0 w 276"/>
              <a:gd name="T5" fmla="*/ 142 h 277"/>
              <a:gd name="T6" fmla="*/ 133 w 276"/>
              <a:gd name="T7" fmla="*/ 0 h 277"/>
              <a:gd name="T8" fmla="*/ 275 w 276"/>
              <a:gd name="T9" fmla="*/ 142 h 277"/>
              <a:gd name="T10" fmla="*/ 133 w 276"/>
              <a:gd name="T11" fmla="*/ 276 h 277"/>
              <a:gd name="T12" fmla="*/ 133 w 276"/>
              <a:gd name="T13" fmla="*/ 63 h 277"/>
              <a:gd name="T14" fmla="*/ 133 w 276"/>
              <a:gd name="T15" fmla="*/ 63 h 277"/>
              <a:gd name="T16" fmla="*/ 62 w 276"/>
              <a:gd name="T17" fmla="*/ 142 h 277"/>
              <a:gd name="T18" fmla="*/ 133 w 276"/>
              <a:gd name="T19" fmla="*/ 213 h 277"/>
              <a:gd name="T20" fmla="*/ 213 w 276"/>
              <a:gd name="T21" fmla="*/ 142 h 277"/>
              <a:gd name="T22" fmla="*/ 133 w 276"/>
              <a:gd name="T23" fmla="*/ 6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6" h="277">
                <a:moveTo>
                  <a:pt x="133" y="276"/>
                </a:moveTo>
                <a:lnTo>
                  <a:pt x="133" y="276"/>
                </a:lnTo>
                <a:cubicBezTo>
                  <a:pt x="62" y="276"/>
                  <a:pt x="0" y="213"/>
                  <a:pt x="0" y="142"/>
                </a:cubicBezTo>
                <a:cubicBezTo>
                  <a:pt x="0" y="63"/>
                  <a:pt x="62" y="0"/>
                  <a:pt x="133" y="0"/>
                </a:cubicBezTo>
                <a:cubicBezTo>
                  <a:pt x="213" y="0"/>
                  <a:pt x="275" y="63"/>
                  <a:pt x="275" y="142"/>
                </a:cubicBezTo>
                <a:cubicBezTo>
                  <a:pt x="275" y="213"/>
                  <a:pt x="213" y="276"/>
                  <a:pt x="133" y="276"/>
                </a:cubicBezTo>
                <a:close/>
                <a:moveTo>
                  <a:pt x="133" y="63"/>
                </a:moveTo>
                <a:lnTo>
                  <a:pt x="133" y="63"/>
                </a:lnTo>
                <a:cubicBezTo>
                  <a:pt x="88" y="63"/>
                  <a:pt x="62" y="98"/>
                  <a:pt x="62" y="142"/>
                </a:cubicBezTo>
                <a:cubicBezTo>
                  <a:pt x="62" y="178"/>
                  <a:pt x="88" y="213"/>
                  <a:pt x="133" y="213"/>
                </a:cubicBezTo>
                <a:cubicBezTo>
                  <a:pt x="177" y="213"/>
                  <a:pt x="213" y="178"/>
                  <a:pt x="213" y="142"/>
                </a:cubicBezTo>
                <a:cubicBezTo>
                  <a:pt x="213" y="98"/>
                  <a:pt x="177" y="63"/>
                  <a:pt x="133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105" name="Text Placeholder 36">
            <a:extLst>
              <a:ext uri="{FF2B5EF4-FFF2-40B4-BE49-F238E27FC236}">
                <a16:creationId xmlns:a16="http://schemas.microsoft.com/office/drawing/2014/main" id="{D3574E83-5C90-495A-AB88-E70749EAE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871" y="3198841"/>
            <a:ext cx="1832282" cy="972791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6" name="Text Placeholder 36">
            <a:extLst>
              <a:ext uri="{FF2B5EF4-FFF2-40B4-BE49-F238E27FC236}">
                <a16:creationId xmlns:a16="http://schemas.microsoft.com/office/drawing/2014/main" id="{1EC03A98-CECE-4058-925D-D30CFBAB4A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8262" y="3186134"/>
            <a:ext cx="1832282" cy="97279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1" i="0" u="none" strike="noStrike" kern="0" cap="all" spc="0" normalizeH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to edit</a:t>
            </a:r>
          </a:p>
        </p:txBody>
      </p:sp>
      <p:sp>
        <p:nvSpPr>
          <p:cNvPr id="107" name="Text Placeholder 36">
            <a:extLst>
              <a:ext uri="{FF2B5EF4-FFF2-40B4-BE49-F238E27FC236}">
                <a16:creationId xmlns:a16="http://schemas.microsoft.com/office/drawing/2014/main" id="{74B167ED-3130-4343-BE38-6B0A45F099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48378" y="3186133"/>
            <a:ext cx="1832282" cy="97279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1" i="0" u="none" strike="noStrike" kern="0" cap="all" spc="0" normalizeH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to edit</a:t>
            </a:r>
          </a:p>
        </p:txBody>
      </p:sp>
      <p:sp>
        <p:nvSpPr>
          <p:cNvPr id="108" name="Text Placeholder 36">
            <a:extLst>
              <a:ext uri="{FF2B5EF4-FFF2-40B4-BE49-F238E27FC236}">
                <a16:creationId xmlns:a16="http://schemas.microsoft.com/office/drawing/2014/main" id="{CB144764-B15A-44A5-8001-7268A85145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65000" y="3173210"/>
            <a:ext cx="1832282" cy="97279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kumimoji="0" lang="en-US" sz="1800" b="1" i="0" u="none" strike="noStrike" kern="0" cap="all" spc="0" normalizeH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50048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Line 408">
            <a:extLst>
              <a:ext uri="{FF2B5EF4-FFF2-40B4-BE49-F238E27FC236}">
                <a16:creationId xmlns:a16="http://schemas.microsoft.com/office/drawing/2014/main" id="{F1F5B2E0-039B-44C3-B7E5-24299510C76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9168" y="3020687"/>
            <a:ext cx="12210336" cy="2748"/>
          </a:xfrm>
          <a:prstGeom prst="line">
            <a:avLst/>
          </a:prstGeom>
          <a:noFill/>
          <a:ln w="63500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37" name="Freeform 409">
            <a:extLst>
              <a:ext uri="{FF2B5EF4-FFF2-40B4-BE49-F238E27FC236}">
                <a16:creationId xmlns:a16="http://schemas.microsoft.com/office/drawing/2014/main" id="{027F1811-0685-4BDF-A5AD-7649297B32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6243" y="1995370"/>
            <a:ext cx="2300776" cy="2056131"/>
          </a:xfrm>
          <a:custGeom>
            <a:avLst/>
            <a:gdLst>
              <a:gd name="T0" fmla="*/ 2487 w 3690"/>
              <a:gd name="T1" fmla="*/ 0 h 3299"/>
              <a:gd name="T2" fmla="*/ 2487 w 3690"/>
              <a:gd name="T3" fmla="*/ 0 h 3299"/>
              <a:gd name="T4" fmla="*/ 1194 w 3690"/>
              <a:gd name="T5" fmla="*/ 0 h 3299"/>
              <a:gd name="T6" fmla="*/ 743 w 3690"/>
              <a:gd name="T7" fmla="*/ 260 h 3299"/>
              <a:gd name="T8" fmla="*/ 92 w 3690"/>
              <a:gd name="T9" fmla="*/ 1385 h 3299"/>
              <a:gd name="T10" fmla="*/ 92 w 3690"/>
              <a:gd name="T11" fmla="*/ 1913 h 3299"/>
              <a:gd name="T12" fmla="*/ 743 w 3690"/>
              <a:gd name="T13" fmla="*/ 3031 h 3299"/>
              <a:gd name="T14" fmla="*/ 1194 w 3690"/>
              <a:gd name="T15" fmla="*/ 3298 h 3299"/>
              <a:gd name="T16" fmla="*/ 2487 w 3690"/>
              <a:gd name="T17" fmla="*/ 3298 h 3299"/>
              <a:gd name="T18" fmla="*/ 2946 w 3690"/>
              <a:gd name="T19" fmla="*/ 3031 h 3299"/>
              <a:gd name="T20" fmla="*/ 3589 w 3690"/>
              <a:gd name="T21" fmla="*/ 1913 h 3299"/>
              <a:gd name="T22" fmla="*/ 3589 w 3690"/>
              <a:gd name="T23" fmla="*/ 1385 h 3299"/>
              <a:gd name="T24" fmla="*/ 2946 w 3690"/>
              <a:gd name="T25" fmla="*/ 260 h 3299"/>
              <a:gd name="T26" fmla="*/ 2487 w 3690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90" h="3299">
                <a:moveTo>
                  <a:pt x="2487" y="0"/>
                </a:moveTo>
                <a:lnTo>
                  <a:pt x="2487" y="0"/>
                </a:lnTo>
                <a:cubicBezTo>
                  <a:pt x="1194" y="0"/>
                  <a:pt x="1194" y="0"/>
                  <a:pt x="1194" y="0"/>
                </a:cubicBezTo>
                <a:cubicBezTo>
                  <a:pt x="1003" y="0"/>
                  <a:pt x="834" y="100"/>
                  <a:pt x="743" y="260"/>
                </a:cubicBezTo>
                <a:cubicBezTo>
                  <a:pt x="92" y="1385"/>
                  <a:pt x="92" y="1385"/>
                  <a:pt x="92" y="1385"/>
                </a:cubicBezTo>
                <a:cubicBezTo>
                  <a:pt x="0" y="1546"/>
                  <a:pt x="0" y="1745"/>
                  <a:pt x="92" y="1913"/>
                </a:cubicBezTo>
                <a:cubicBezTo>
                  <a:pt x="743" y="3031"/>
                  <a:pt x="743" y="3031"/>
                  <a:pt x="743" y="3031"/>
                </a:cubicBezTo>
                <a:cubicBezTo>
                  <a:pt x="834" y="3199"/>
                  <a:pt x="1003" y="3298"/>
                  <a:pt x="1194" y="3298"/>
                </a:cubicBezTo>
                <a:cubicBezTo>
                  <a:pt x="2487" y="3298"/>
                  <a:pt x="2487" y="3298"/>
                  <a:pt x="2487" y="3298"/>
                </a:cubicBezTo>
                <a:cubicBezTo>
                  <a:pt x="2679" y="3298"/>
                  <a:pt x="2855" y="3199"/>
                  <a:pt x="2946" y="3031"/>
                </a:cubicBezTo>
                <a:cubicBezTo>
                  <a:pt x="3589" y="1913"/>
                  <a:pt x="3589" y="1913"/>
                  <a:pt x="3589" y="1913"/>
                </a:cubicBezTo>
                <a:cubicBezTo>
                  <a:pt x="3689" y="1745"/>
                  <a:pt x="3689" y="1546"/>
                  <a:pt x="3589" y="1385"/>
                </a:cubicBezTo>
                <a:cubicBezTo>
                  <a:pt x="2946" y="260"/>
                  <a:pt x="2946" y="260"/>
                  <a:pt x="2946" y="260"/>
                </a:cubicBezTo>
                <a:cubicBezTo>
                  <a:pt x="2855" y="100"/>
                  <a:pt x="2679" y="0"/>
                  <a:pt x="2487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89F3D3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38" name="Freeform 410">
            <a:extLst>
              <a:ext uri="{FF2B5EF4-FFF2-40B4-BE49-F238E27FC236}">
                <a16:creationId xmlns:a16="http://schemas.microsoft.com/office/drawing/2014/main" id="{B9E7ABFA-9FA9-4BCF-937C-211429F315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5838" y="1995370"/>
            <a:ext cx="2300778" cy="2056131"/>
          </a:xfrm>
          <a:custGeom>
            <a:avLst/>
            <a:gdLst>
              <a:gd name="T0" fmla="*/ 2487 w 3690"/>
              <a:gd name="T1" fmla="*/ 0 h 3299"/>
              <a:gd name="T2" fmla="*/ 2487 w 3690"/>
              <a:gd name="T3" fmla="*/ 0 h 3299"/>
              <a:gd name="T4" fmla="*/ 1194 w 3690"/>
              <a:gd name="T5" fmla="*/ 0 h 3299"/>
              <a:gd name="T6" fmla="*/ 743 w 3690"/>
              <a:gd name="T7" fmla="*/ 260 h 3299"/>
              <a:gd name="T8" fmla="*/ 92 w 3690"/>
              <a:gd name="T9" fmla="*/ 1385 h 3299"/>
              <a:gd name="T10" fmla="*/ 92 w 3690"/>
              <a:gd name="T11" fmla="*/ 1913 h 3299"/>
              <a:gd name="T12" fmla="*/ 743 w 3690"/>
              <a:gd name="T13" fmla="*/ 3031 h 3299"/>
              <a:gd name="T14" fmla="*/ 1194 w 3690"/>
              <a:gd name="T15" fmla="*/ 3298 h 3299"/>
              <a:gd name="T16" fmla="*/ 2487 w 3690"/>
              <a:gd name="T17" fmla="*/ 3298 h 3299"/>
              <a:gd name="T18" fmla="*/ 2947 w 3690"/>
              <a:gd name="T19" fmla="*/ 3031 h 3299"/>
              <a:gd name="T20" fmla="*/ 3589 w 3690"/>
              <a:gd name="T21" fmla="*/ 1913 h 3299"/>
              <a:gd name="T22" fmla="*/ 3589 w 3690"/>
              <a:gd name="T23" fmla="*/ 1385 h 3299"/>
              <a:gd name="T24" fmla="*/ 2947 w 3690"/>
              <a:gd name="T25" fmla="*/ 260 h 3299"/>
              <a:gd name="T26" fmla="*/ 2487 w 3690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90" h="3299">
                <a:moveTo>
                  <a:pt x="2487" y="0"/>
                </a:moveTo>
                <a:lnTo>
                  <a:pt x="2487" y="0"/>
                </a:lnTo>
                <a:cubicBezTo>
                  <a:pt x="1194" y="0"/>
                  <a:pt x="1194" y="0"/>
                  <a:pt x="1194" y="0"/>
                </a:cubicBezTo>
                <a:cubicBezTo>
                  <a:pt x="1003" y="0"/>
                  <a:pt x="835" y="100"/>
                  <a:pt x="743" y="260"/>
                </a:cubicBezTo>
                <a:cubicBezTo>
                  <a:pt x="92" y="1385"/>
                  <a:pt x="92" y="1385"/>
                  <a:pt x="92" y="1385"/>
                </a:cubicBezTo>
                <a:cubicBezTo>
                  <a:pt x="0" y="1546"/>
                  <a:pt x="0" y="1745"/>
                  <a:pt x="92" y="1913"/>
                </a:cubicBezTo>
                <a:cubicBezTo>
                  <a:pt x="743" y="3031"/>
                  <a:pt x="743" y="3031"/>
                  <a:pt x="743" y="3031"/>
                </a:cubicBezTo>
                <a:cubicBezTo>
                  <a:pt x="835" y="3199"/>
                  <a:pt x="1003" y="3298"/>
                  <a:pt x="1194" y="3298"/>
                </a:cubicBezTo>
                <a:cubicBezTo>
                  <a:pt x="2487" y="3298"/>
                  <a:pt x="2487" y="3298"/>
                  <a:pt x="2487" y="3298"/>
                </a:cubicBezTo>
                <a:cubicBezTo>
                  <a:pt x="2679" y="3298"/>
                  <a:pt x="2847" y="3199"/>
                  <a:pt x="2947" y="3031"/>
                </a:cubicBezTo>
                <a:cubicBezTo>
                  <a:pt x="3589" y="1913"/>
                  <a:pt x="3589" y="1913"/>
                  <a:pt x="3589" y="1913"/>
                </a:cubicBezTo>
                <a:cubicBezTo>
                  <a:pt x="3689" y="1745"/>
                  <a:pt x="3689" y="1546"/>
                  <a:pt x="3589" y="1385"/>
                </a:cubicBezTo>
                <a:cubicBezTo>
                  <a:pt x="2947" y="260"/>
                  <a:pt x="2947" y="260"/>
                  <a:pt x="2947" y="260"/>
                </a:cubicBezTo>
                <a:cubicBezTo>
                  <a:pt x="2847" y="100"/>
                  <a:pt x="2679" y="0"/>
                  <a:pt x="2487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69B8F8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39" name="Freeform 411">
            <a:extLst>
              <a:ext uri="{FF2B5EF4-FFF2-40B4-BE49-F238E27FC236}">
                <a16:creationId xmlns:a16="http://schemas.microsoft.com/office/drawing/2014/main" id="{46C6BCB6-276A-4AB5-8D69-BA15240FDE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9936" y="1995370"/>
            <a:ext cx="2303526" cy="2056131"/>
          </a:xfrm>
          <a:custGeom>
            <a:avLst/>
            <a:gdLst>
              <a:gd name="T0" fmla="*/ 2495 w 3697"/>
              <a:gd name="T1" fmla="*/ 0 h 3299"/>
              <a:gd name="T2" fmla="*/ 2495 w 3697"/>
              <a:gd name="T3" fmla="*/ 0 h 3299"/>
              <a:gd name="T4" fmla="*/ 1201 w 3697"/>
              <a:gd name="T5" fmla="*/ 0 h 3299"/>
              <a:gd name="T6" fmla="*/ 742 w 3697"/>
              <a:gd name="T7" fmla="*/ 260 h 3299"/>
              <a:gd name="T8" fmla="*/ 99 w 3697"/>
              <a:gd name="T9" fmla="*/ 1385 h 3299"/>
              <a:gd name="T10" fmla="*/ 99 w 3697"/>
              <a:gd name="T11" fmla="*/ 1913 h 3299"/>
              <a:gd name="T12" fmla="*/ 742 w 3697"/>
              <a:gd name="T13" fmla="*/ 3031 h 3299"/>
              <a:gd name="T14" fmla="*/ 1201 w 3697"/>
              <a:gd name="T15" fmla="*/ 3298 h 3299"/>
              <a:gd name="T16" fmla="*/ 2495 w 3697"/>
              <a:gd name="T17" fmla="*/ 3298 h 3299"/>
              <a:gd name="T18" fmla="*/ 2954 w 3697"/>
              <a:gd name="T19" fmla="*/ 3031 h 3299"/>
              <a:gd name="T20" fmla="*/ 3596 w 3697"/>
              <a:gd name="T21" fmla="*/ 1913 h 3299"/>
              <a:gd name="T22" fmla="*/ 3596 w 3697"/>
              <a:gd name="T23" fmla="*/ 1385 h 3299"/>
              <a:gd name="T24" fmla="*/ 2954 w 3697"/>
              <a:gd name="T25" fmla="*/ 260 h 3299"/>
              <a:gd name="T26" fmla="*/ 2495 w 3697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97" h="3299">
                <a:moveTo>
                  <a:pt x="2495" y="0"/>
                </a:moveTo>
                <a:lnTo>
                  <a:pt x="2495" y="0"/>
                </a:lnTo>
                <a:cubicBezTo>
                  <a:pt x="1201" y="0"/>
                  <a:pt x="1201" y="0"/>
                  <a:pt x="1201" y="0"/>
                </a:cubicBezTo>
                <a:cubicBezTo>
                  <a:pt x="1010" y="0"/>
                  <a:pt x="842" y="100"/>
                  <a:pt x="742" y="260"/>
                </a:cubicBezTo>
                <a:cubicBezTo>
                  <a:pt x="99" y="1385"/>
                  <a:pt x="99" y="1385"/>
                  <a:pt x="99" y="1385"/>
                </a:cubicBezTo>
                <a:cubicBezTo>
                  <a:pt x="0" y="1546"/>
                  <a:pt x="0" y="1745"/>
                  <a:pt x="99" y="1913"/>
                </a:cubicBezTo>
                <a:cubicBezTo>
                  <a:pt x="742" y="3031"/>
                  <a:pt x="742" y="3031"/>
                  <a:pt x="742" y="3031"/>
                </a:cubicBezTo>
                <a:cubicBezTo>
                  <a:pt x="842" y="3199"/>
                  <a:pt x="1010" y="3298"/>
                  <a:pt x="1201" y="3298"/>
                </a:cubicBezTo>
                <a:cubicBezTo>
                  <a:pt x="2495" y="3298"/>
                  <a:pt x="2495" y="3298"/>
                  <a:pt x="2495" y="3298"/>
                </a:cubicBezTo>
                <a:cubicBezTo>
                  <a:pt x="2686" y="3298"/>
                  <a:pt x="2854" y="3199"/>
                  <a:pt x="2954" y="3031"/>
                </a:cubicBezTo>
                <a:cubicBezTo>
                  <a:pt x="3596" y="1913"/>
                  <a:pt x="3596" y="1913"/>
                  <a:pt x="3596" y="1913"/>
                </a:cubicBezTo>
                <a:cubicBezTo>
                  <a:pt x="3696" y="1745"/>
                  <a:pt x="3696" y="1546"/>
                  <a:pt x="3596" y="1385"/>
                </a:cubicBezTo>
                <a:cubicBezTo>
                  <a:pt x="2954" y="260"/>
                  <a:pt x="2954" y="260"/>
                  <a:pt x="2954" y="260"/>
                </a:cubicBezTo>
                <a:cubicBezTo>
                  <a:pt x="2854" y="100"/>
                  <a:pt x="2686" y="0"/>
                  <a:pt x="2495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F5E252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0" name="Freeform 412">
            <a:extLst>
              <a:ext uri="{FF2B5EF4-FFF2-40B4-BE49-F238E27FC236}">
                <a16:creationId xmlns:a16="http://schemas.microsoft.com/office/drawing/2014/main" id="{79B36232-F3A5-4E1C-A7BD-D7973D5909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76783" y="1995370"/>
            <a:ext cx="2300776" cy="2056131"/>
          </a:xfrm>
          <a:custGeom>
            <a:avLst/>
            <a:gdLst>
              <a:gd name="T0" fmla="*/ 2495 w 3689"/>
              <a:gd name="T1" fmla="*/ 0 h 3299"/>
              <a:gd name="T2" fmla="*/ 2495 w 3689"/>
              <a:gd name="T3" fmla="*/ 0 h 3299"/>
              <a:gd name="T4" fmla="*/ 1201 w 3689"/>
              <a:gd name="T5" fmla="*/ 0 h 3299"/>
              <a:gd name="T6" fmla="*/ 742 w 3689"/>
              <a:gd name="T7" fmla="*/ 260 h 3299"/>
              <a:gd name="T8" fmla="*/ 99 w 3689"/>
              <a:gd name="T9" fmla="*/ 1385 h 3299"/>
              <a:gd name="T10" fmla="*/ 99 w 3689"/>
              <a:gd name="T11" fmla="*/ 1913 h 3299"/>
              <a:gd name="T12" fmla="*/ 742 w 3689"/>
              <a:gd name="T13" fmla="*/ 3031 h 3299"/>
              <a:gd name="T14" fmla="*/ 1201 w 3689"/>
              <a:gd name="T15" fmla="*/ 3298 h 3299"/>
              <a:gd name="T16" fmla="*/ 2495 w 3689"/>
              <a:gd name="T17" fmla="*/ 3298 h 3299"/>
              <a:gd name="T18" fmla="*/ 2946 w 3689"/>
              <a:gd name="T19" fmla="*/ 3031 h 3299"/>
              <a:gd name="T20" fmla="*/ 3597 w 3689"/>
              <a:gd name="T21" fmla="*/ 1913 h 3299"/>
              <a:gd name="T22" fmla="*/ 3597 w 3689"/>
              <a:gd name="T23" fmla="*/ 1385 h 3299"/>
              <a:gd name="T24" fmla="*/ 2946 w 3689"/>
              <a:gd name="T25" fmla="*/ 260 h 3299"/>
              <a:gd name="T26" fmla="*/ 2495 w 3689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89" h="3299">
                <a:moveTo>
                  <a:pt x="2495" y="0"/>
                </a:moveTo>
                <a:lnTo>
                  <a:pt x="2495" y="0"/>
                </a:lnTo>
                <a:cubicBezTo>
                  <a:pt x="1201" y="0"/>
                  <a:pt x="1201" y="0"/>
                  <a:pt x="1201" y="0"/>
                </a:cubicBezTo>
                <a:cubicBezTo>
                  <a:pt x="1010" y="0"/>
                  <a:pt x="842" y="100"/>
                  <a:pt x="742" y="260"/>
                </a:cubicBezTo>
                <a:cubicBezTo>
                  <a:pt x="99" y="1385"/>
                  <a:pt x="99" y="1385"/>
                  <a:pt x="99" y="1385"/>
                </a:cubicBezTo>
                <a:cubicBezTo>
                  <a:pt x="0" y="1546"/>
                  <a:pt x="0" y="1745"/>
                  <a:pt x="99" y="1913"/>
                </a:cubicBezTo>
                <a:cubicBezTo>
                  <a:pt x="742" y="3031"/>
                  <a:pt x="742" y="3031"/>
                  <a:pt x="742" y="3031"/>
                </a:cubicBezTo>
                <a:cubicBezTo>
                  <a:pt x="842" y="3199"/>
                  <a:pt x="1010" y="3298"/>
                  <a:pt x="1201" y="3298"/>
                </a:cubicBezTo>
                <a:cubicBezTo>
                  <a:pt x="2495" y="3298"/>
                  <a:pt x="2495" y="3298"/>
                  <a:pt x="2495" y="3298"/>
                </a:cubicBezTo>
                <a:cubicBezTo>
                  <a:pt x="2686" y="3298"/>
                  <a:pt x="2854" y="3199"/>
                  <a:pt x="2946" y="3031"/>
                </a:cubicBezTo>
                <a:cubicBezTo>
                  <a:pt x="3597" y="1913"/>
                  <a:pt x="3597" y="1913"/>
                  <a:pt x="3597" y="1913"/>
                </a:cubicBezTo>
                <a:cubicBezTo>
                  <a:pt x="3688" y="1745"/>
                  <a:pt x="3688" y="1546"/>
                  <a:pt x="3597" y="1385"/>
                </a:cubicBezTo>
                <a:cubicBezTo>
                  <a:pt x="2946" y="260"/>
                  <a:pt x="2946" y="260"/>
                  <a:pt x="2946" y="260"/>
                </a:cubicBezTo>
                <a:cubicBezTo>
                  <a:pt x="2854" y="100"/>
                  <a:pt x="2686" y="0"/>
                  <a:pt x="2495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D259B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1" name="Freeform 413">
            <a:extLst>
              <a:ext uri="{FF2B5EF4-FFF2-40B4-BE49-F238E27FC236}">
                <a16:creationId xmlns:a16="http://schemas.microsoft.com/office/drawing/2014/main" id="{83B2E4A5-C53A-48A2-996B-D7D36D51A5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49424" y="3240594"/>
            <a:ext cx="788916" cy="503037"/>
          </a:xfrm>
          <a:custGeom>
            <a:avLst/>
            <a:gdLst>
              <a:gd name="T0" fmla="*/ 1263 w 1264"/>
              <a:gd name="T1" fmla="*/ 704 h 805"/>
              <a:gd name="T2" fmla="*/ 1263 w 1264"/>
              <a:gd name="T3" fmla="*/ 704 h 805"/>
              <a:gd name="T4" fmla="*/ 628 w 1264"/>
              <a:gd name="T5" fmla="*/ 804 h 805"/>
              <a:gd name="T6" fmla="*/ 0 w 1264"/>
              <a:gd name="T7" fmla="*/ 704 h 805"/>
              <a:gd name="T8" fmla="*/ 0 w 1264"/>
              <a:gd name="T9" fmla="*/ 0 h 805"/>
              <a:gd name="T10" fmla="*/ 1263 w 1264"/>
              <a:gd name="T11" fmla="*/ 0 h 805"/>
              <a:gd name="T12" fmla="*/ 1263 w 1264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4" h="805">
                <a:moveTo>
                  <a:pt x="1263" y="704"/>
                </a:moveTo>
                <a:lnTo>
                  <a:pt x="1263" y="704"/>
                </a:lnTo>
                <a:cubicBezTo>
                  <a:pt x="1117" y="750"/>
                  <a:pt x="896" y="804"/>
                  <a:pt x="628" y="804"/>
                </a:cubicBezTo>
                <a:cubicBezTo>
                  <a:pt x="368" y="804"/>
                  <a:pt x="146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3" y="0"/>
                  <a:pt x="1263" y="0"/>
                  <a:pt x="1263" y="0"/>
                </a:cubicBezTo>
                <a:lnTo>
                  <a:pt x="1263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89F3D3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2" name="Freeform 414">
            <a:extLst>
              <a:ext uri="{FF2B5EF4-FFF2-40B4-BE49-F238E27FC236}">
                <a16:creationId xmlns:a16="http://schemas.microsoft.com/office/drawing/2014/main" id="{A2DD1924-6CF0-4B3F-A34F-3EF85D870D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92740" y="2896988"/>
            <a:ext cx="1102285" cy="610242"/>
          </a:xfrm>
          <a:custGeom>
            <a:avLst/>
            <a:gdLst>
              <a:gd name="T0" fmla="*/ 1729 w 1768"/>
              <a:gd name="T1" fmla="*/ 536 h 981"/>
              <a:gd name="T2" fmla="*/ 1729 w 1768"/>
              <a:gd name="T3" fmla="*/ 536 h 981"/>
              <a:gd name="T4" fmla="*/ 910 w 1768"/>
              <a:gd name="T5" fmla="*/ 972 h 981"/>
              <a:gd name="T6" fmla="*/ 857 w 1768"/>
              <a:gd name="T7" fmla="*/ 972 h 981"/>
              <a:gd name="T8" fmla="*/ 46 w 1768"/>
              <a:gd name="T9" fmla="*/ 536 h 981"/>
              <a:gd name="T10" fmla="*/ 46 w 1768"/>
              <a:gd name="T11" fmla="*/ 437 h 981"/>
              <a:gd name="T12" fmla="*/ 857 w 1768"/>
              <a:gd name="T13" fmla="*/ 8 h 981"/>
              <a:gd name="T14" fmla="*/ 910 w 1768"/>
              <a:gd name="T15" fmla="*/ 8 h 981"/>
              <a:gd name="T16" fmla="*/ 1729 w 1768"/>
              <a:gd name="T17" fmla="*/ 437 h 981"/>
              <a:gd name="T18" fmla="*/ 1729 w 1768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8" h="981">
                <a:moveTo>
                  <a:pt x="1729" y="536"/>
                </a:moveTo>
                <a:lnTo>
                  <a:pt x="1729" y="536"/>
                </a:lnTo>
                <a:cubicBezTo>
                  <a:pt x="910" y="972"/>
                  <a:pt x="910" y="972"/>
                  <a:pt x="910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46" y="536"/>
                  <a:pt x="46" y="536"/>
                  <a:pt x="46" y="536"/>
                </a:cubicBezTo>
                <a:cubicBezTo>
                  <a:pt x="0" y="513"/>
                  <a:pt x="0" y="460"/>
                  <a:pt x="46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0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7" y="460"/>
                  <a:pt x="1767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89F3D3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3" name="Freeform 416">
            <a:extLst>
              <a:ext uri="{FF2B5EF4-FFF2-40B4-BE49-F238E27FC236}">
                <a16:creationId xmlns:a16="http://schemas.microsoft.com/office/drawing/2014/main" id="{F267465B-96C2-4D2D-943D-B99F95048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79019" y="3240594"/>
            <a:ext cx="788917" cy="503037"/>
          </a:xfrm>
          <a:custGeom>
            <a:avLst/>
            <a:gdLst>
              <a:gd name="T0" fmla="*/ 1263 w 1264"/>
              <a:gd name="T1" fmla="*/ 704 h 805"/>
              <a:gd name="T2" fmla="*/ 1263 w 1264"/>
              <a:gd name="T3" fmla="*/ 704 h 805"/>
              <a:gd name="T4" fmla="*/ 628 w 1264"/>
              <a:gd name="T5" fmla="*/ 804 h 805"/>
              <a:gd name="T6" fmla="*/ 0 w 1264"/>
              <a:gd name="T7" fmla="*/ 704 h 805"/>
              <a:gd name="T8" fmla="*/ 0 w 1264"/>
              <a:gd name="T9" fmla="*/ 0 h 805"/>
              <a:gd name="T10" fmla="*/ 1263 w 1264"/>
              <a:gd name="T11" fmla="*/ 0 h 805"/>
              <a:gd name="T12" fmla="*/ 1263 w 1264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4" h="805">
                <a:moveTo>
                  <a:pt x="1263" y="704"/>
                </a:moveTo>
                <a:lnTo>
                  <a:pt x="1263" y="704"/>
                </a:lnTo>
                <a:cubicBezTo>
                  <a:pt x="1118" y="750"/>
                  <a:pt x="896" y="804"/>
                  <a:pt x="628" y="804"/>
                </a:cubicBezTo>
                <a:cubicBezTo>
                  <a:pt x="360" y="804"/>
                  <a:pt x="146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3" y="0"/>
                  <a:pt x="1263" y="0"/>
                  <a:pt x="1263" y="0"/>
                </a:cubicBezTo>
                <a:lnTo>
                  <a:pt x="1263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69B8F8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4" name="Freeform 417">
            <a:extLst>
              <a:ext uri="{FF2B5EF4-FFF2-40B4-BE49-F238E27FC236}">
                <a16:creationId xmlns:a16="http://schemas.microsoft.com/office/drawing/2014/main" id="{EC07024B-29C9-4928-9A08-6EF73A05A4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22336" y="2896988"/>
            <a:ext cx="1102283" cy="610242"/>
          </a:xfrm>
          <a:custGeom>
            <a:avLst/>
            <a:gdLst>
              <a:gd name="T0" fmla="*/ 1729 w 1768"/>
              <a:gd name="T1" fmla="*/ 536 h 981"/>
              <a:gd name="T2" fmla="*/ 1729 w 1768"/>
              <a:gd name="T3" fmla="*/ 536 h 981"/>
              <a:gd name="T4" fmla="*/ 910 w 1768"/>
              <a:gd name="T5" fmla="*/ 972 h 981"/>
              <a:gd name="T6" fmla="*/ 857 w 1768"/>
              <a:gd name="T7" fmla="*/ 972 h 981"/>
              <a:gd name="T8" fmla="*/ 38 w 1768"/>
              <a:gd name="T9" fmla="*/ 536 h 981"/>
              <a:gd name="T10" fmla="*/ 38 w 1768"/>
              <a:gd name="T11" fmla="*/ 437 h 981"/>
              <a:gd name="T12" fmla="*/ 857 w 1768"/>
              <a:gd name="T13" fmla="*/ 8 h 981"/>
              <a:gd name="T14" fmla="*/ 910 w 1768"/>
              <a:gd name="T15" fmla="*/ 8 h 981"/>
              <a:gd name="T16" fmla="*/ 1729 w 1768"/>
              <a:gd name="T17" fmla="*/ 437 h 981"/>
              <a:gd name="T18" fmla="*/ 1729 w 1768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8" h="981">
                <a:moveTo>
                  <a:pt x="1729" y="536"/>
                </a:moveTo>
                <a:lnTo>
                  <a:pt x="1729" y="536"/>
                </a:lnTo>
                <a:cubicBezTo>
                  <a:pt x="910" y="972"/>
                  <a:pt x="910" y="972"/>
                  <a:pt x="910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38" y="536"/>
                  <a:pt x="38" y="536"/>
                  <a:pt x="38" y="536"/>
                </a:cubicBezTo>
                <a:cubicBezTo>
                  <a:pt x="0" y="513"/>
                  <a:pt x="0" y="460"/>
                  <a:pt x="38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0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7" y="460"/>
                  <a:pt x="1767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69B8F8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5" name="Freeform 419">
            <a:extLst>
              <a:ext uri="{FF2B5EF4-FFF2-40B4-BE49-F238E27FC236}">
                <a16:creationId xmlns:a16="http://schemas.microsoft.com/office/drawing/2014/main" id="{3B7D4D7F-2F7E-4342-81A5-7833389F0B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08615" y="3240594"/>
            <a:ext cx="786168" cy="503037"/>
          </a:xfrm>
          <a:custGeom>
            <a:avLst/>
            <a:gdLst>
              <a:gd name="T0" fmla="*/ 1262 w 1263"/>
              <a:gd name="T1" fmla="*/ 704 h 805"/>
              <a:gd name="T2" fmla="*/ 1262 w 1263"/>
              <a:gd name="T3" fmla="*/ 704 h 805"/>
              <a:gd name="T4" fmla="*/ 627 w 1263"/>
              <a:gd name="T5" fmla="*/ 804 h 805"/>
              <a:gd name="T6" fmla="*/ 0 w 1263"/>
              <a:gd name="T7" fmla="*/ 704 h 805"/>
              <a:gd name="T8" fmla="*/ 0 w 1263"/>
              <a:gd name="T9" fmla="*/ 0 h 805"/>
              <a:gd name="T10" fmla="*/ 1262 w 1263"/>
              <a:gd name="T11" fmla="*/ 0 h 805"/>
              <a:gd name="T12" fmla="*/ 1262 w 1263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3" h="805">
                <a:moveTo>
                  <a:pt x="1262" y="704"/>
                </a:moveTo>
                <a:lnTo>
                  <a:pt x="1262" y="704"/>
                </a:lnTo>
                <a:cubicBezTo>
                  <a:pt x="1117" y="750"/>
                  <a:pt x="895" y="804"/>
                  <a:pt x="627" y="804"/>
                </a:cubicBezTo>
                <a:cubicBezTo>
                  <a:pt x="359" y="804"/>
                  <a:pt x="145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2" y="0"/>
                  <a:pt x="1262" y="0"/>
                  <a:pt x="1262" y="0"/>
                </a:cubicBezTo>
                <a:lnTo>
                  <a:pt x="1262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F5E252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6" name="Freeform 420">
            <a:extLst>
              <a:ext uri="{FF2B5EF4-FFF2-40B4-BE49-F238E27FC236}">
                <a16:creationId xmlns:a16="http://schemas.microsoft.com/office/drawing/2014/main" id="{6CFA273E-2C61-44DF-9B97-4EAFDDFF6E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49183" y="2896988"/>
            <a:ext cx="1102283" cy="610242"/>
          </a:xfrm>
          <a:custGeom>
            <a:avLst/>
            <a:gdLst>
              <a:gd name="T0" fmla="*/ 1729 w 1769"/>
              <a:gd name="T1" fmla="*/ 536 h 981"/>
              <a:gd name="T2" fmla="*/ 1729 w 1769"/>
              <a:gd name="T3" fmla="*/ 536 h 981"/>
              <a:gd name="T4" fmla="*/ 910 w 1769"/>
              <a:gd name="T5" fmla="*/ 972 h 981"/>
              <a:gd name="T6" fmla="*/ 857 w 1769"/>
              <a:gd name="T7" fmla="*/ 972 h 981"/>
              <a:gd name="T8" fmla="*/ 38 w 1769"/>
              <a:gd name="T9" fmla="*/ 536 h 981"/>
              <a:gd name="T10" fmla="*/ 38 w 1769"/>
              <a:gd name="T11" fmla="*/ 437 h 981"/>
              <a:gd name="T12" fmla="*/ 857 w 1769"/>
              <a:gd name="T13" fmla="*/ 8 h 981"/>
              <a:gd name="T14" fmla="*/ 910 w 1769"/>
              <a:gd name="T15" fmla="*/ 8 h 981"/>
              <a:gd name="T16" fmla="*/ 1729 w 1769"/>
              <a:gd name="T17" fmla="*/ 437 h 981"/>
              <a:gd name="T18" fmla="*/ 1729 w 1769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9" h="981">
                <a:moveTo>
                  <a:pt x="1729" y="536"/>
                </a:moveTo>
                <a:lnTo>
                  <a:pt x="1729" y="536"/>
                </a:lnTo>
                <a:cubicBezTo>
                  <a:pt x="910" y="972"/>
                  <a:pt x="910" y="972"/>
                  <a:pt x="910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38" y="536"/>
                  <a:pt x="38" y="536"/>
                  <a:pt x="38" y="536"/>
                </a:cubicBezTo>
                <a:cubicBezTo>
                  <a:pt x="0" y="513"/>
                  <a:pt x="0" y="460"/>
                  <a:pt x="38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0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8" y="460"/>
                  <a:pt x="1768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F5E252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7" name="Freeform 422">
            <a:extLst>
              <a:ext uri="{FF2B5EF4-FFF2-40B4-BE49-F238E27FC236}">
                <a16:creationId xmlns:a16="http://schemas.microsoft.com/office/drawing/2014/main" id="{06CFA213-6E9A-4595-BD17-F1F1377339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35462" y="3240594"/>
            <a:ext cx="786168" cy="503037"/>
          </a:xfrm>
          <a:custGeom>
            <a:avLst/>
            <a:gdLst>
              <a:gd name="T0" fmla="*/ 1262 w 1263"/>
              <a:gd name="T1" fmla="*/ 704 h 805"/>
              <a:gd name="T2" fmla="*/ 1262 w 1263"/>
              <a:gd name="T3" fmla="*/ 704 h 805"/>
              <a:gd name="T4" fmla="*/ 627 w 1263"/>
              <a:gd name="T5" fmla="*/ 804 h 805"/>
              <a:gd name="T6" fmla="*/ 0 w 1263"/>
              <a:gd name="T7" fmla="*/ 704 h 805"/>
              <a:gd name="T8" fmla="*/ 0 w 1263"/>
              <a:gd name="T9" fmla="*/ 0 h 805"/>
              <a:gd name="T10" fmla="*/ 1262 w 1263"/>
              <a:gd name="T11" fmla="*/ 0 h 805"/>
              <a:gd name="T12" fmla="*/ 1262 w 1263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3" h="805">
                <a:moveTo>
                  <a:pt x="1262" y="704"/>
                </a:moveTo>
                <a:lnTo>
                  <a:pt x="1262" y="704"/>
                </a:lnTo>
                <a:cubicBezTo>
                  <a:pt x="1117" y="750"/>
                  <a:pt x="895" y="804"/>
                  <a:pt x="627" y="804"/>
                </a:cubicBezTo>
                <a:cubicBezTo>
                  <a:pt x="359" y="804"/>
                  <a:pt x="145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2" y="0"/>
                  <a:pt x="1262" y="0"/>
                  <a:pt x="1262" y="0"/>
                </a:cubicBezTo>
                <a:lnTo>
                  <a:pt x="1262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D259B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8" name="Freeform 423">
            <a:extLst>
              <a:ext uri="{FF2B5EF4-FFF2-40B4-BE49-F238E27FC236}">
                <a16:creationId xmlns:a16="http://schemas.microsoft.com/office/drawing/2014/main" id="{A5867511-C08A-4F30-91F4-1AFDEAF4B4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578777" y="2896988"/>
            <a:ext cx="1102285" cy="610242"/>
          </a:xfrm>
          <a:custGeom>
            <a:avLst/>
            <a:gdLst>
              <a:gd name="T0" fmla="*/ 1729 w 1769"/>
              <a:gd name="T1" fmla="*/ 536 h 981"/>
              <a:gd name="T2" fmla="*/ 1729 w 1769"/>
              <a:gd name="T3" fmla="*/ 536 h 981"/>
              <a:gd name="T4" fmla="*/ 911 w 1769"/>
              <a:gd name="T5" fmla="*/ 972 h 981"/>
              <a:gd name="T6" fmla="*/ 857 w 1769"/>
              <a:gd name="T7" fmla="*/ 972 h 981"/>
              <a:gd name="T8" fmla="*/ 38 w 1769"/>
              <a:gd name="T9" fmla="*/ 536 h 981"/>
              <a:gd name="T10" fmla="*/ 38 w 1769"/>
              <a:gd name="T11" fmla="*/ 437 h 981"/>
              <a:gd name="T12" fmla="*/ 857 w 1769"/>
              <a:gd name="T13" fmla="*/ 8 h 981"/>
              <a:gd name="T14" fmla="*/ 911 w 1769"/>
              <a:gd name="T15" fmla="*/ 8 h 981"/>
              <a:gd name="T16" fmla="*/ 1729 w 1769"/>
              <a:gd name="T17" fmla="*/ 437 h 981"/>
              <a:gd name="T18" fmla="*/ 1729 w 1769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9" h="981">
                <a:moveTo>
                  <a:pt x="1729" y="536"/>
                </a:moveTo>
                <a:lnTo>
                  <a:pt x="1729" y="536"/>
                </a:lnTo>
                <a:cubicBezTo>
                  <a:pt x="911" y="972"/>
                  <a:pt x="911" y="972"/>
                  <a:pt x="911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38" y="536"/>
                  <a:pt x="38" y="536"/>
                  <a:pt x="38" y="536"/>
                </a:cubicBezTo>
                <a:cubicBezTo>
                  <a:pt x="0" y="513"/>
                  <a:pt x="0" y="460"/>
                  <a:pt x="38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1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8" y="460"/>
                  <a:pt x="1768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D259B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9" name="CuadroTexto 475">
            <a:extLst>
              <a:ext uri="{FF2B5EF4-FFF2-40B4-BE49-F238E27FC236}">
                <a16:creationId xmlns:a16="http://schemas.microsoft.com/office/drawing/2014/main" id="{A654E755-DEBF-48B9-9B76-CC490D1930B7}"/>
              </a:ext>
            </a:extLst>
          </p:cNvPr>
          <p:cNvSpPr txBox="1"/>
          <p:nvPr userDrawn="1"/>
        </p:nvSpPr>
        <p:spPr>
          <a:xfrm>
            <a:off x="1708519" y="2125129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50" name="CuadroTexto 476">
            <a:extLst>
              <a:ext uri="{FF2B5EF4-FFF2-40B4-BE49-F238E27FC236}">
                <a16:creationId xmlns:a16="http://schemas.microsoft.com/office/drawing/2014/main" id="{24CEC21E-1CA7-4431-A41C-14D46A9A97DA}"/>
              </a:ext>
            </a:extLst>
          </p:cNvPr>
          <p:cNvSpPr txBox="1"/>
          <p:nvPr userDrawn="1"/>
        </p:nvSpPr>
        <p:spPr>
          <a:xfrm>
            <a:off x="4447957" y="212064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51" name="CuadroTexto 477">
            <a:extLst>
              <a:ext uri="{FF2B5EF4-FFF2-40B4-BE49-F238E27FC236}">
                <a16:creationId xmlns:a16="http://schemas.microsoft.com/office/drawing/2014/main" id="{C8850E27-BEFD-4739-B50B-0693CCA723D6}"/>
              </a:ext>
            </a:extLst>
          </p:cNvPr>
          <p:cNvSpPr txBox="1"/>
          <p:nvPr userDrawn="1"/>
        </p:nvSpPr>
        <p:spPr>
          <a:xfrm>
            <a:off x="7170408" y="2125617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sp>
        <p:nvSpPr>
          <p:cNvPr id="52" name="CuadroTexto 478">
            <a:extLst>
              <a:ext uri="{FF2B5EF4-FFF2-40B4-BE49-F238E27FC236}">
                <a16:creationId xmlns:a16="http://schemas.microsoft.com/office/drawing/2014/main" id="{7DED2F4F-17A7-467A-9348-ECFADF4628EB}"/>
              </a:ext>
            </a:extLst>
          </p:cNvPr>
          <p:cNvSpPr txBox="1"/>
          <p:nvPr userDrawn="1"/>
        </p:nvSpPr>
        <p:spPr>
          <a:xfrm>
            <a:off x="9895679" y="2125617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4</a:t>
            </a:r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CABFA4D7-A9CA-4BE3-9485-7E2B0242DC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470" y="4532546"/>
            <a:ext cx="2258549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343170F0-7948-4F06-AF99-75F78E2DA2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9989" y="4532546"/>
            <a:ext cx="2258549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Text Placeholder 36">
            <a:extLst>
              <a:ext uri="{FF2B5EF4-FFF2-40B4-BE49-F238E27FC236}">
                <a16:creationId xmlns:a16="http://schemas.microsoft.com/office/drawing/2014/main" id="{9F12F930-7E1C-497C-AC38-700B99CC3E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41508" y="4532546"/>
            <a:ext cx="2258549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18D4E980-6D06-40BD-9B50-31990E57A0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93028" y="4532546"/>
            <a:ext cx="2258549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251503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53" name="Freeform 410">
            <a:extLst>
              <a:ext uri="{FF2B5EF4-FFF2-40B4-BE49-F238E27FC236}">
                <a16:creationId xmlns:a16="http://schemas.microsoft.com/office/drawing/2014/main" id="{6C44925F-58C1-4B7B-8B0C-E64C59F481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74" y="1581015"/>
            <a:ext cx="9771528" cy="2634896"/>
          </a:xfrm>
          <a:custGeom>
            <a:avLst/>
            <a:gdLst>
              <a:gd name="T0" fmla="*/ 15764 w 15765"/>
              <a:gd name="T1" fmla="*/ 3269 h 4250"/>
              <a:gd name="T2" fmla="*/ 15764 w 15765"/>
              <a:gd name="T3" fmla="*/ 3269 h 4250"/>
              <a:gd name="T4" fmla="*/ 13225 w 15765"/>
              <a:gd name="T5" fmla="*/ 3888 h 4250"/>
              <a:gd name="T6" fmla="*/ 10059 w 15765"/>
              <a:gd name="T7" fmla="*/ 1205 h 4250"/>
              <a:gd name="T8" fmla="*/ 8140 w 15765"/>
              <a:gd name="T9" fmla="*/ 1486 h 4250"/>
              <a:gd name="T10" fmla="*/ 7304 w 15765"/>
              <a:gd name="T11" fmla="*/ 3237 h 4250"/>
              <a:gd name="T12" fmla="*/ 7416 w 15765"/>
              <a:gd name="T13" fmla="*/ 3663 h 4250"/>
              <a:gd name="T14" fmla="*/ 7802 w 15765"/>
              <a:gd name="T15" fmla="*/ 3831 h 4250"/>
              <a:gd name="T16" fmla="*/ 8083 w 15765"/>
              <a:gd name="T17" fmla="*/ 3510 h 4250"/>
              <a:gd name="T18" fmla="*/ 7682 w 15765"/>
              <a:gd name="T19" fmla="*/ 2329 h 4250"/>
              <a:gd name="T20" fmla="*/ 6420 w 15765"/>
              <a:gd name="T21" fmla="*/ 2104 h 4250"/>
              <a:gd name="T22" fmla="*/ 4837 w 15765"/>
              <a:gd name="T23" fmla="*/ 3044 h 4250"/>
              <a:gd name="T24" fmla="*/ 3126 w 15765"/>
              <a:gd name="T25" fmla="*/ 3446 h 4250"/>
              <a:gd name="T26" fmla="*/ 2218 w 15765"/>
              <a:gd name="T27" fmla="*/ 3205 h 4250"/>
              <a:gd name="T28" fmla="*/ 1310 w 15765"/>
              <a:gd name="T29" fmla="*/ 1992 h 4250"/>
              <a:gd name="T30" fmla="*/ 1261 w 15765"/>
              <a:gd name="T31" fmla="*/ 450 h 4250"/>
              <a:gd name="T32" fmla="*/ 1599 w 15765"/>
              <a:gd name="T33" fmla="*/ 40 h 4250"/>
              <a:gd name="T34" fmla="*/ 1808 w 15765"/>
              <a:gd name="T35" fmla="*/ 225 h 4250"/>
              <a:gd name="T36" fmla="*/ 1567 w 15765"/>
              <a:gd name="T37" fmla="*/ 1253 h 4250"/>
              <a:gd name="T38" fmla="*/ 0 w 15765"/>
              <a:gd name="T39" fmla="*/ 1535 h 4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65" h="4250">
                <a:moveTo>
                  <a:pt x="15764" y="3269"/>
                </a:moveTo>
                <a:lnTo>
                  <a:pt x="15764" y="3269"/>
                </a:lnTo>
                <a:cubicBezTo>
                  <a:pt x="15169" y="3992"/>
                  <a:pt x="14084" y="4249"/>
                  <a:pt x="13225" y="3888"/>
                </a:cubicBezTo>
                <a:cubicBezTo>
                  <a:pt x="11939" y="3341"/>
                  <a:pt x="11377" y="1678"/>
                  <a:pt x="10059" y="1205"/>
                </a:cubicBezTo>
                <a:cubicBezTo>
                  <a:pt x="9425" y="980"/>
                  <a:pt x="8678" y="1085"/>
                  <a:pt x="8140" y="1486"/>
                </a:cubicBezTo>
                <a:cubicBezTo>
                  <a:pt x="7601" y="1887"/>
                  <a:pt x="7272" y="2562"/>
                  <a:pt x="7304" y="3237"/>
                </a:cubicBezTo>
                <a:cubicBezTo>
                  <a:pt x="7312" y="3389"/>
                  <a:pt x="7336" y="3542"/>
                  <a:pt x="7416" y="3663"/>
                </a:cubicBezTo>
                <a:cubicBezTo>
                  <a:pt x="7505" y="3783"/>
                  <a:pt x="7657" y="3872"/>
                  <a:pt x="7802" y="3831"/>
                </a:cubicBezTo>
                <a:cubicBezTo>
                  <a:pt x="7947" y="3799"/>
                  <a:pt x="8035" y="3655"/>
                  <a:pt x="8083" y="3510"/>
                </a:cubicBezTo>
                <a:cubicBezTo>
                  <a:pt x="8212" y="3084"/>
                  <a:pt x="8035" y="2594"/>
                  <a:pt x="7682" y="2329"/>
                </a:cubicBezTo>
                <a:cubicBezTo>
                  <a:pt x="7336" y="2056"/>
                  <a:pt x="6846" y="1984"/>
                  <a:pt x="6420" y="2104"/>
                </a:cubicBezTo>
                <a:cubicBezTo>
                  <a:pt x="5825" y="2265"/>
                  <a:pt x="5367" y="2739"/>
                  <a:pt x="4837" y="3044"/>
                </a:cubicBezTo>
                <a:cubicBezTo>
                  <a:pt x="4315" y="3341"/>
                  <a:pt x="3712" y="3478"/>
                  <a:pt x="3126" y="3446"/>
                </a:cubicBezTo>
                <a:cubicBezTo>
                  <a:pt x="2812" y="3422"/>
                  <a:pt x="2491" y="3357"/>
                  <a:pt x="2218" y="3205"/>
                </a:cubicBezTo>
                <a:cubicBezTo>
                  <a:pt x="1768" y="2948"/>
                  <a:pt x="1454" y="2490"/>
                  <a:pt x="1310" y="1992"/>
                </a:cubicBezTo>
                <a:cubicBezTo>
                  <a:pt x="1165" y="1494"/>
                  <a:pt x="1173" y="956"/>
                  <a:pt x="1261" y="450"/>
                </a:cubicBezTo>
                <a:cubicBezTo>
                  <a:pt x="1286" y="249"/>
                  <a:pt x="1406" y="0"/>
                  <a:pt x="1599" y="40"/>
                </a:cubicBezTo>
                <a:cubicBezTo>
                  <a:pt x="1695" y="56"/>
                  <a:pt x="1768" y="136"/>
                  <a:pt x="1808" y="225"/>
                </a:cubicBezTo>
                <a:cubicBezTo>
                  <a:pt x="1969" y="570"/>
                  <a:pt x="1840" y="1004"/>
                  <a:pt x="1567" y="1253"/>
                </a:cubicBezTo>
                <a:cubicBezTo>
                  <a:pt x="1286" y="1510"/>
                  <a:pt x="378" y="1575"/>
                  <a:pt x="0" y="1535"/>
                </a:cubicBezTo>
              </a:path>
            </a:pathLst>
          </a:custGeom>
          <a:noFill/>
          <a:ln w="63500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54" name="Freeform 411">
            <a:extLst>
              <a:ext uri="{FF2B5EF4-FFF2-40B4-BE49-F238E27FC236}">
                <a16:creationId xmlns:a16="http://schemas.microsoft.com/office/drawing/2014/main" id="{686646DB-7EB1-46CD-9401-2B71B3F286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0563" y="2879328"/>
            <a:ext cx="1120651" cy="1035920"/>
          </a:xfrm>
          <a:custGeom>
            <a:avLst/>
            <a:gdLst>
              <a:gd name="T0" fmla="*/ 1068 w 1808"/>
              <a:gd name="T1" fmla="*/ 0 h 1672"/>
              <a:gd name="T2" fmla="*/ 1068 w 1808"/>
              <a:gd name="T3" fmla="*/ 0 h 1672"/>
              <a:gd name="T4" fmla="*/ 739 w 1808"/>
              <a:gd name="T5" fmla="*/ 0 h 1672"/>
              <a:gd name="T6" fmla="*/ 265 w 1808"/>
              <a:gd name="T7" fmla="*/ 273 h 1672"/>
              <a:gd name="T8" fmla="*/ 104 w 1808"/>
              <a:gd name="T9" fmla="*/ 563 h 1672"/>
              <a:gd name="T10" fmla="*/ 104 w 1808"/>
              <a:gd name="T11" fmla="*/ 1109 h 1672"/>
              <a:gd name="T12" fmla="*/ 265 w 1808"/>
              <a:gd name="T13" fmla="*/ 1398 h 1672"/>
              <a:gd name="T14" fmla="*/ 739 w 1808"/>
              <a:gd name="T15" fmla="*/ 1671 h 1672"/>
              <a:gd name="T16" fmla="*/ 1068 w 1808"/>
              <a:gd name="T17" fmla="*/ 1671 h 1672"/>
              <a:gd name="T18" fmla="*/ 1550 w 1808"/>
              <a:gd name="T19" fmla="*/ 1398 h 1672"/>
              <a:gd name="T20" fmla="*/ 1711 w 1808"/>
              <a:gd name="T21" fmla="*/ 1109 h 1672"/>
              <a:gd name="T22" fmla="*/ 1711 w 1808"/>
              <a:gd name="T23" fmla="*/ 563 h 1672"/>
              <a:gd name="T24" fmla="*/ 1550 w 1808"/>
              <a:gd name="T25" fmla="*/ 273 h 1672"/>
              <a:gd name="T26" fmla="*/ 1068 w 1808"/>
              <a:gd name="T27" fmla="*/ 0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8" h="1672">
                <a:moveTo>
                  <a:pt x="1068" y="0"/>
                </a:moveTo>
                <a:lnTo>
                  <a:pt x="1068" y="0"/>
                </a:lnTo>
                <a:cubicBezTo>
                  <a:pt x="739" y="0"/>
                  <a:pt x="739" y="0"/>
                  <a:pt x="739" y="0"/>
                </a:cubicBezTo>
                <a:cubicBezTo>
                  <a:pt x="546" y="0"/>
                  <a:pt x="361" y="104"/>
                  <a:pt x="265" y="273"/>
                </a:cubicBezTo>
                <a:cubicBezTo>
                  <a:pt x="104" y="563"/>
                  <a:pt x="104" y="563"/>
                  <a:pt x="104" y="563"/>
                </a:cubicBezTo>
                <a:cubicBezTo>
                  <a:pt x="0" y="731"/>
                  <a:pt x="0" y="940"/>
                  <a:pt x="104" y="1109"/>
                </a:cubicBezTo>
                <a:cubicBezTo>
                  <a:pt x="265" y="1398"/>
                  <a:pt x="265" y="1398"/>
                  <a:pt x="265" y="1398"/>
                </a:cubicBezTo>
                <a:cubicBezTo>
                  <a:pt x="361" y="1567"/>
                  <a:pt x="546" y="1671"/>
                  <a:pt x="739" y="1671"/>
                </a:cubicBezTo>
                <a:cubicBezTo>
                  <a:pt x="1068" y="1671"/>
                  <a:pt x="1068" y="1671"/>
                  <a:pt x="1068" y="1671"/>
                </a:cubicBezTo>
                <a:cubicBezTo>
                  <a:pt x="1269" y="1671"/>
                  <a:pt x="1446" y="1567"/>
                  <a:pt x="1550" y="1398"/>
                </a:cubicBezTo>
                <a:cubicBezTo>
                  <a:pt x="1711" y="1109"/>
                  <a:pt x="1711" y="1109"/>
                  <a:pt x="1711" y="1109"/>
                </a:cubicBezTo>
                <a:cubicBezTo>
                  <a:pt x="1807" y="940"/>
                  <a:pt x="1807" y="731"/>
                  <a:pt x="1711" y="563"/>
                </a:cubicBezTo>
                <a:cubicBezTo>
                  <a:pt x="1550" y="273"/>
                  <a:pt x="1550" y="273"/>
                  <a:pt x="1550" y="273"/>
                </a:cubicBezTo>
                <a:cubicBezTo>
                  <a:pt x="1446" y="104"/>
                  <a:pt x="1269" y="0"/>
                  <a:pt x="1068" y="0"/>
                </a:cubicBezTo>
              </a:path>
            </a:pathLst>
          </a:custGeom>
          <a:solidFill>
            <a:srgbClr val="89F3D3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55" name="Freeform 412">
            <a:extLst>
              <a:ext uri="{FF2B5EF4-FFF2-40B4-BE49-F238E27FC236}">
                <a16:creationId xmlns:a16="http://schemas.microsoft.com/office/drawing/2014/main" id="{5265DB83-A315-423F-8C23-D3EEE05F77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77396" y="2537668"/>
            <a:ext cx="1120651" cy="1035918"/>
          </a:xfrm>
          <a:custGeom>
            <a:avLst/>
            <a:gdLst>
              <a:gd name="T0" fmla="*/ 1068 w 1809"/>
              <a:gd name="T1" fmla="*/ 0 h 1671"/>
              <a:gd name="T2" fmla="*/ 1068 w 1809"/>
              <a:gd name="T3" fmla="*/ 0 h 1671"/>
              <a:gd name="T4" fmla="*/ 739 w 1809"/>
              <a:gd name="T5" fmla="*/ 0 h 1671"/>
              <a:gd name="T6" fmla="*/ 265 w 1809"/>
              <a:gd name="T7" fmla="*/ 272 h 1671"/>
              <a:gd name="T8" fmla="*/ 104 w 1809"/>
              <a:gd name="T9" fmla="*/ 561 h 1671"/>
              <a:gd name="T10" fmla="*/ 104 w 1809"/>
              <a:gd name="T11" fmla="*/ 1107 h 1671"/>
              <a:gd name="T12" fmla="*/ 265 w 1809"/>
              <a:gd name="T13" fmla="*/ 1397 h 1671"/>
              <a:gd name="T14" fmla="*/ 739 w 1809"/>
              <a:gd name="T15" fmla="*/ 1670 h 1671"/>
              <a:gd name="T16" fmla="*/ 1068 w 1809"/>
              <a:gd name="T17" fmla="*/ 1670 h 1671"/>
              <a:gd name="T18" fmla="*/ 1551 w 1809"/>
              <a:gd name="T19" fmla="*/ 1397 h 1671"/>
              <a:gd name="T20" fmla="*/ 1711 w 1809"/>
              <a:gd name="T21" fmla="*/ 1107 h 1671"/>
              <a:gd name="T22" fmla="*/ 1711 w 1809"/>
              <a:gd name="T23" fmla="*/ 561 h 1671"/>
              <a:gd name="T24" fmla="*/ 1551 w 1809"/>
              <a:gd name="T25" fmla="*/ 272 h 1671"/>
              <a:gd name="T26" fmla="*/ 1068 w 1809"/>
              <a:gd name="T27" fmla="*/ 0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9" h="1671">
                <a:moveTo>
                  <a:pt x="1068" y="0"/>
                </a:moveTo>
                <a:lnTo>
                  <a:pt x="1068" y="0"/>
                </a:lnTo>
                <a:cubicBezTo>
                  <a:pt x="739" y="0"/>
                  <a:pt x="739" y="0"/>
                  <a:pt x="739" y="0"/>
                </a:cubicBezTo>
                <a:cubicBezTo>
                  <a:pt x="546" y="0"/>
                  <a:pt x="361" y="103"/>
                  <a:pt x="265" y="272"/>
                </a:cubicBezTo>
                <a:cubicBezTo>
                  <a:pt x="104" y="561"/>
                  <a:pt x="104" y="561"/>
                  <a:pt x="104" y="561"/>
                </a:cubicBezTo>
                <a:cubicBezTo>
                  <a:pt x="0" y="730"/>
                  <a:pt x="0" y="939"/>
                  <a:pt x="104" y="1107"/>
                </a:cubicBezTo>
                <a:cubicBezTo>
                  <a:pt x="265" y="1397"/>
                  <a:pt x="265" y="1397"/>
                  <a:pt x="265" y="1397"/>
                </a:cubicBezTo>
                <a:cubicBezTo>
                  <a:pt x="361" y="1565"/>
                  <a:pt x="546" y="1670"/>
                  <a:pt x="739" y="1670"/>
                </a:cubicBezTo>
                <a:cubicBezTo>
                  <a:pt x="1068" y="1670"/>
                  <a:pt x="1068" y="1670"/>
                  <a:pt x="1068" y="1670"/>
                </a:cubicBezTo>
                <a:cubicBezTo>
                  <a:pt x="1269" y="1670"/>
                  <a:pt x="1446" y="1565"/>
                  <a:pt x="1551" y="1397"/>
                </a:cubicBezTo>
                <a:cubicBezTo>
                  <a:pt x="1711" y="1107"/>
                  <a:pt x="1711" y="1107"/>
                  <a:pt x="1711" y="1107"/>
                </a:cubicBezTo>
                <a:cubicBezTo>
                  <a:pt x="1808" y="939"/>
                  <a:pt x="1808" y="730"/>
                  <a:pt x="1711" y="561"/>
                </a:cubicBezTo>
                <a:cubicBezTo>
                  <a:pt x="1551" y="272"/>
                  <a:pt x="1551" y="272"/>
                  <a:pt x="1551" y="272"/>
                </a:cubicBezTo>
                <a:cubicBezTo>
                  <a:pt x="1446" y="103"/>
                  <a:pt x="1269" y="0"/>
                  <a:pt x="1068" y="0"/>
                </a:cubicBezTo>
              </a:path>
            </a:pathLst>
          </a:custGeom>
          <a:solidFill>
            <a:srgbClr val="69B8F8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56" name="Freeform 413">
            <a:extLst>
              <a:ext uri="{FF2B5EF4-FFF2-40B4-BE49-F238E27FC236}">
                <a16:creationId xmlns:a16="http://schemas.microsoft.com/office/drawing/2014/main" id="{B1357C35-EF4A-4D99-9912-E24661720A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21624" y="1868010"/>
            <a:ext cx="1115184" cy="1035920"/>
          </a:xfrm>
          <a:custGeom>
            <a:avLst/>
            <a:gdLst>
              <a:gd name="T0" fmla="*/ 1060 w 1800"/>
              <a:gd name="T1" fmla="*/ 0 h 1671"/>
              <a:gd name="T2" fmla="*/ 1060 w 1800"/>
              <a:gd name="T3" fmla="*/ 0 h 1671"/>
              <a:gd name="T4" fmla="*/ 738 w 1800"/>
              <a:gd name="T5" fmla="*/ 0 h 1671"/>
              <a:gd name="T6" fmla="*/ 257 w 1800"/>
              <a:gd name="T7" fmla="*/ 273 h 1671"/>
              <a:gd name="T8" fmla="*/ 96 w 1800"/>
              <a:gd name="T9" fmla="*/ 562 h 1671"/>
              <a:gd name="T10" fmla="*/ 96 w 1800"/>
              <a:gd name="T11" fmla="*/ 1109 h 1671"/>
              <a:gd name="T12" fmla="*/ 257 w 1800"/>
              <a:gd name="T13" fmla="*/ 1397 h 1671"/>
              <a:gd name="T14" fmla="*/ 738 w 1800"/>
              <a:gd name="T15" fmla="*/ 1670 h 1671"/>
              <a:gd name="T16" fmla="*/ 1060 w 1800"/>
              <a:gd name="T17" fmla="*/ 1670 h 1671"/>
              <a:gd name="T18" fmla="*/ 1542 w 1800"/>
              <a:gd name="T19" fmla="*/ 1397 h 1671"/>
              <a:gd name="T20" fmla="*/ 1702 w 1800"/>
              <a:gd name="T21" fmla="*/ 1109 h 1671"/>
              <a:gd name="T22" fmla="*/ 1702 w 1800"/>
              <a:gd name="T23" fmla="*/ 562 h 1671"/>
              <a:gd name="T24" fmla="*/ 1542 w 1800"/>
              <a:gd name="T25" fmla="*/ 273 h 1671"/>
              <a:gd name="T26" fmla="*/ 1060 w 1800"/>
              <a:gd name="T27" fmla="*/ 0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0" h="1671">
                <a:moveTo>
                  <a:pt x="1060" y="0"/>
                </a:moveTo>
                <a:lnTo>
                  <a:pt x="1060" y="0"/>
                </a:lnTo>
                <a:cubicBezTo>
                  <a:pt x="738" y="0"/>
                  <a:pt x="738" y="0"/>
                  <a:pt x="738" y="0"/>
                </a:cubicBezTo>
                <a:cubicBezTo>
                  <a:pt x="537" y="0"/>
                  <a:pt x="354" y="104"/>
                  <a:pt x="257" y="273"/>
                </a:cubicBezTo>
                <a:cubicBezTo>
                  <a:pt x="96" y="562"/>
                  <a:pt x="96" y="562"/>
                  <a:pt x="96" y="562"/>
                </a:cubicBezTo>
                <a:cubicBezTo>
                  <a:pt x="0" y="731"/>
                  <a:pt x="0" y="940"/>
                  <a:pt x="96" y="1109"/>
                </a:cubicBezTo>
                <a:cubicBezTo>
                  <a:pt x="257" y="1397"/>
                  <a:pt x="257" y="1397"/>
                  <a:pt x="257" y="1397"/>
                </a:cubicBezTo>
                <a:cubicBezTo>
                  <a:pt x="354" y="1566"/>
                  <a:pt x="537" y="1670"/>
                  <a:pt x="738" y="1670"/>
                </a:cubicBezTo>
                <a:cubicBezTo>
                  <a:pt x="1060" y="1670"/>
                  <a:pt x="1060" y="1670"/>
                  <a:pt x="1060" y="1670"/>
                </a:cubicBezTo>
                <a:cubicBezTo>
                  <a:pt x="1260" y="1670"/>
                  <a:pt x="1445" y="1566"/>
                  <a:pt x="1542" y="1397"/>
                </a:cubicBezTo>
                <a:cubicBezTo>
                  <a:pt x="1702" y="1109"/>
                  <a:pt x="1702" y="1109"/>
                  <a:pt x="1702" y="1109"/>
                </a:cubicBezTo>
                <a:cubicBezTo>
                  <a:pt x="1799" y="940"/>
                  <a:pt x="1799" y="731"/>
                  <a:pt x="1702" y="562"/>
                </a:cubicBezTo>
                <a:cubicBezTo>
                  <a:pt x="1542" y="273"/>
                  <a:pt x="1542" y="273"/>
                  <a:pt x="1542" y="273"/>
                </a:cubicBezTo>
                <a:cubicBezTo>
                  <a:pt x="1445" y="104"/>
                  <a:pt x="1260" y="0"/>
                  <a:pt x="1060" y="0"/>
                </a:cubicBezTo>
              </a:path>
            </a:pathLst>
          </a:custGeom>
          <a:solidFill>
            <a:srgbClr val="F5E252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1" name="Freeform 414">
            <a:extLst>
              <a:ext uri="{FF2B5EF4-FFF2-40B4-BE49-F238E27FC236}">
                <a16:creationId xmlns:a16="http://schemas.microsoft.com/office/drawing/2014/main" id="{7F288616-DB63-441E-812E-F474DCB7779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86393" y="3570853"/>
            <a:ext cx="1120651" cy="1035918"/>
          </a:xfrm>
          <a:custGeom>
            <a:avLst/>
            <a:gdLst>
              <a:gd name="T0" fmla="*/ 1069 w 1809"/>
              <a:gd name="T1" fmla="*/ 0 h 1672"/>
              <a:gd name="T2" fmla="*/ 1069 w 1809"/>
              <a:gd name="T3" fmla="*/ 0 h 1672"/>
              <a:gd name="T4" fmla="*/ 740 w 1809"/>
              <a:gd name="T5" fmla="*/ 0 h 1672"/>
              <a:gd name="T6" fmla="*/ 257 w 1809"/>
              <a:gd name="T7" fmla="*/ 273 h 1672"/>
              <a:gd name="T8" fmla="*/ 97 w 1809"/>
              <a:gd name="T9" fmla="*/ 554 h 1672"/>
              <a:gd name="T10" fmla="*/ 97 w 1809"/>
              <a:gd name="T11" fmla="*/ 1109 h 1672"/>
              <a:gd name="T12" fmla="*/ 257 w 1809"/>
              <a:gd name="T13" fmla="*/ 1390 h 1672"/>
              <a:gd name="T14" fmla="*/ 740 w 1809"/>
              <a:gd name="T15" fmla="*/ 1671 h 1672"/>
              <a:gd name="T16" fmla="*/ 1069 w 1809"/>
              <a:gd name="T17" fmla="*/ 1671 h 1672"/>
              <a:gd name="T18" fmla="*/ 1543 w 1809"/>
              <a:gd name="T19" fmla="*/ 1390 h 1672"/>
              <a:gd name="T20" fmla="*/ 1704 w 1809"/>
              <a:gd name="T21" fmla="*/ 1109 h 1672"/>
              <a:gd name="T22" fmla="*/ 1704 w 1809"/>
              <a:gd name="T23" fmla="*/ 554 h 1672"/>
              <a:gd name="T24" fmla="*/ 1543 w 1809"/>
              <a:gd name="T25" fmla="*/ 273 h 1672"/>
              <a:gd name="T26" fmla="*/ 1069 w 1809"/>
              <a:gd name="T27" fmla="*/ 0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9" h="1672">
                <a:moveTo>
                  <a:pt x="1069" y="0"/>
                </a:moveTo>
                <a:lnTo>
                  <a:pt x="1069" y="0"/>
                </a:lnTo>
                <a:cubicBezTo>
                  <a:pt x="740" y="0"/>
                  <a:pt x="740" y="0"/>
                  <a:pt x="740" y="0"/>
                </a:cubicBezTo>
                <a:cubicBezTo>
                  <a:pt x="539" y="0"/>
                  <a:pt x="362" y="104"/>
                  <a:pt x="257" y="273"/>
                </a:cubicBezTo>
                <a:cubicBezTo>
                  <a:pt x="97" y="554"/>
                  <a:pt x="97" y="554"/>
                  <a:pt x="97" y="554"/>
                </a:cubicBezTo>
                <a:cubicBezTo>
                  <a:pt x="0" y="731"/>
                  <a:pt x="0" y="940"/>
                  <a:pt x="97" y="1109"/>
                </a:cubicBezTo>
                <a:cubicBezTo>
                  <a:pt x="257" y="1390"/>
                  <a:pt x="257" y="1390"/>
                  <a:pt x="257" y="1390"/>
                </a:cubicBezTo>
                <a:cubicBezTo>
                  <a:pt x="362" y="1567"/>
                  <a:pt x="539" y="1671"/>
                  <a:pt x="740" y="1671"/>
                </a:cubicBezTo>
                <a:cubicBezTo>
                  <a:pt x="1069" y="1671"/>
                  <a:pt x="1069" y="1671"/>
                  <a:pt x="1069" y="1671"/>
                </a:cubicBezTo>
                <a:cubicBezTo>
                  <a:pt x="1262" y="1671"/>
                  <a:pt x="1447" y="1567"/>
                  <a:pt x="1543" y="1390"/>
                </a:cubicBezTo>
                <a:cubicBezTo>
                  <a:pt x="1704" y="1109"/>
                  <a:pt x="1704" y="1109"/>
                  <a:pt x="1704" y="1109"/>
                </a:cubicBezTo>
                <a:cubicBezTo>
                  <a:pt x="1808" y="940"/>
                  <a:pt x="1808" y="731"/>
                  <a:pt x="1704" y="554"/>
                </a:cubicBezTo>
                <a:cubicBezTo>
                  <a:pt x="1543" y="273"/>
                  <a:pt x="1543" y="273"/>
                  <a:pt x="1543" y="273"/>
                </a:cubicBezTo>
                <a:cubicBezTo>
                  <a:pt x="1447" y="104"/>
                  <a:pt x="1262" y="0"/>
                  <a:pt x="1069" y="0"/>
                </a:cubicBezTo>
              </a:path>
            </a:pathLst>
          </a:custGeom>
          <a:solidFill>
            <a:srgbClr val="D259B1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2" name="Freeform 415">
            <a:extLst>
              <a:ext uri="{FF2B5EF4-FFF2-40B4-BE49-F238E27FC236}">
                <a16:creationId xmlns:a16="http://schemas.microsoft.com/office/drawing/2014/main" id="{E7C96200-3E97-4C01-839F-4D271EA654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675183" y="1201086"/>
            <a:ext cx="2954692" cy="1754775"/>
          </a:xfrm>
          <a:custGeom>
            <a:avLst/>
            <a:gdLst>
              <a:gd name="T0" fmla="*/ 1446 w 4766"/>
              <a:gd name="T1" fmla="*/ 2828 h 2829"/>
              <a:gd name="T2" fmla="*/ 1446 w 4766"/>
              <a:gd name="T3" fmla="*/ 2828 h 2829"/>
              <a:gd name="T4" fmla="*/ 56 w 4766"/>
              <a:gd name="T5" fmla="*/ 2321 h 2829"/>
              <a:gd name="T6" fmla="*/ 48 w 4766"/>
              <a:gd name="T7" fmla="*/ 2210 h 2829"/>
              <a:gd name="T8" fmla="*/ 4765 w 4766"/>
              <a:gd name="T9" fmla="*/ 0 h 2829"/>
              <a:gd name="T10" fmla="*/ 1446 w 4766"/>
              <a:gd name="T11" fmla="*/ 2828 h 2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6" h="2829">
                <a:moveTo>
                  <a:pt x="1446" y="2828"/>
                </a:moveTo>
                <a:lnTo>
                  <a:pt x="1446" y="2828"/>
                </a:lnTo>
                <a:cubicBezTo>
                  <a:pt x="56" y="2321"/>
                  <a:pt x="56" y="2321"/>
                  <a:pt x="56" y="2321"/>
                </a:cubicBezTo>
                <a:cubicBezTo>
                  <a:pt x="8" y="2305"/>
                  <a:pt x="0" y="2233"/>
                  <a:pt x="48" y="2210"/>
                </a:cubicBezTo>
                <a:cubicBezTo>
                  <a:pt x="4765" y="0"/>
                  <a:pt x="4765" y="0"/>
                  <a:pt x="4765" y="0"/>
                </a:cubicBezTo>
                <a:lnTo>
                  <a:pt x="1446" y="2828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3" name="Freeform 416">
            <a:extLst>
              <a:ext uri="{FF2B5EF4-FFF2-40B4-BE49-F238E27FC236}">
                <a16:creationId xmlns:a16="http://schemas.microsoft.com/office/drawing/2014/main" id="{CF5EDFE1-B040-45F7-9189-B5A0A05FD65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571703" y="1201086"/>
            <a:ext cx="2058172" cy="2654030"/>
          </a:xfrm>
          <a:custGeom>
            <a:avLst/>
            <a:gdLst>
              <a:gd name="T0" fmla="*/ 0 w 3320"/>
              <a:gd name="T1" fmla="*/ 2828 h 4283"/>
              <a:gd name="T2" fmla="*/ 177 w 3320"/>
              <a:gd name="T3" fmla="*/ 4282 h 4283"/>
              <a:gd name="T4" fmla="*/ 450 w 3320"/>
              <a:gd name="T5" fmla="*/ 2996 h 4283"/>
              <a:gd name="T6" fmla="*/ 3319 w 3320"/>
              <a:gd name="T7" fmla="*/ 0 h 4283"/>
              <a:gd name="T8" fmla="*/ 0 w 3320"/>
              <a:gd name="T9" fmla="*/ 2828 h 4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0" h="4283">
                <a:moveTo>
                  <a:pt x="0" y="2828"/>
                </a:moveTo>
                <a:lnTo>
                  <a:pt x="177" y="4282"/>
                </a:lnTo>
                <a:lnTo>
                  <a:pt x="450" y="2996"/>
                </a:lnTo>
                <a:lnTo>
                  <a:pt x="3319" y="0"/>
                </a:lnTo>
                <a:lnTo>
                  <a:pt x="0" y="2828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4" name="Freeform 417">
            <a:extLst>
              <a:ext uri="{FF2B5EF4-FFF2-40B4-BE49-F238E27FC236}">
                <a16:creationId xmlns:a16="http://schemas.microsoft.com/office/drawing/2014/main" id="{6B77D2F3-987E-4277-AACC-4A0E8D24B7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681035" y="2253405"/>
            <a:ext cx="1574378" cy="1604443"/>
          </a:xfrm>
          <a:custGeom>
            <a:avLst/>
            <a:gdLst>
              <a:gd name="T0" fmla="*/ 0 w 2540"/>
              <a:gd name="T1" fmla="*/ 2586 h 2587"/>
              <a:gd name="T2" fmla="*/ 2539 w 2540"/>
              <a:gd name="T3" fmla="*/ 0 h 2587"/>
              <a:gd name="T4" fmla="*/ 273 w 2540"/>
              <a:gd name="T5" fmla="*/ 1300 h 2587"/>
              <a:gd name="T6" fmla="*/ 0 w 2540"/>
              <a:gd name="T7" fmla="*/ 2586 h 2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0" h="2587">
                <a:moveTo>
                  <a:pt x="0" y="2586"/>
                </a:moveTo>
                <a:lnTo>
                  <a:pt x="2539" y="0"/>
                </a:lnTo>
                <a:lnTo>
                  <a:pt x="273" y="1300"/>
                </a:lnTo>
                <a:lnTo>
                  <a:pt x="0" y="2586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5" name="Freeform 418">
            <a:extLst>
              <a:ext uri="{FF2B5EF4-FFF2-40B4-BE49-F238E27FC236}">
                <a16:creationId xmlns:a16="http://schemas.microsoft.com/office/drawing/2014/main" id="{59260239-D123-4EAE-B501-D4640BA6D2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50499" y="1201086"/>
            <a:ext cx="1779376" cy="2342434"/>
          </a:xfrm>
          <a:custGeom>
            <a:avLst/>
            <a:gdLst>
              <a:gd name="T0" fmla="*/ 0 w 2870"/>
              <a:gd name="T1" fmla="*/ 2996 h 3777"/>
              <a:gd name="T2" fmla="*/ 0 w 2870"/>
              <a:gd name="T3" fmla="*/ 2996 h 3777"/>
              <a:gd name="T4" fmla="*/ 2869 w 2870"/>
              <a:gd name="T5" fmla="*/ 0 h 3777"/>
              <a:gd name="T6" fmla="*/ 1816 w 2870"/>
              <a:gd name="T7" fmla="*/ 3719 h 3777"/>
              <a:gd name="T8" fmla="*/ 1736 w 2870"/>
              <a:gd name="T9" fmla="*/ 3760 h 3777"/>
              <a:gd name="T10" fmla="*/ 0 w 2870"/>
              <a:gd name="T11" fmla="*/ 2996 h 3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70" h="3777">
                <a:moveTo>
                  <a:pt x="0" y="2996"/>
                </a:moveTo>
                <a:lnTo>
                  <a:pt x="0" y="2996"/>
                </a:lnTo>
                <a:cubicBezTo>
                  <a:pt x="2869" y="0"/>
                  <a:pt x="2869" y="0"/>
                  <a:pt x="2869" y="0"/>
                </a:cubicBezTo>
                <a:cubicBezTo>
                  <a:pt x="1816" y="3719"/>
                  <a:pt x="1816" y="3719"/>
                  <a:pt x="1816" y="3719"/>
                </a:cubicBezTo>
                <a:cubicBezTo>
                  <a:pt x="1808" y="3752"/>
                  <a:pt x="1768" y="3776"/>
                  <a:pt x="1736" y="3760"/>
                </a:cubicBezTo>
                <a:lnTo>
                  <a:pt x="0" y="2996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6" name="Freeform 419">
            <a:extLst>
              <a:ext uri="{FF2B5EF4-FFF2-40B4-BE49-F238E27FC236}">
                <a16:creationId xmlns:a16="http://schemas.microsoft.com/office/drawing/2014/main" id="{DAAD1C20-881F-479F-B8B3-0A248D63EE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9359" y="3114392"/>
            <a:ext cx="568525" cy="568525"/>
          </a:xfrm>
          <a:custGeom>
            <a:avLst/>
            <a:gdLst>
              <a:gd name="T0" fmla="*/ 779 w 917"/>
              <a:gd name="T1" fmla="*/ 136 h 916"/>
              <a:gd name="T2" fmla="*/ 779 w 917"/>
              <a:gd name="T3" fmla="*/ 136 h 916"/>
              <a:gd name="T4" fmla="*/ 458 w 917"/>
              <a:gd name="T5" fmla="*/ 0 h 916"/>
              <a:gd name="T6" fmla="*/ 128 w 917"/>
              <a:gd name="T7" fmla="*/ 136 h 916"/>
              <a:gd name="T8" fmla="*/ 0 w 917"/>
              <a:gd name="T9" fmla="*/ 458 h 916"/>
              <a:gd name="T10" fmla="*/ 128 w 917"/>
              <a:gd name="T11" fmla="*/ 779 h 916"/>
              <a:gd name="T12" fmla="*/ 450 w 917"/>
              <a:gd name="T13" fmla="*/ 915 h 916"/>
              <a:gd name="T14" fmla="*/ 458 w 917"/>
              <a:gd name="T15" fmla="*/ 915 h 916"/>
              <a:gd name="T16" fmla="*/ 458 w 917"/>
              <a:gd name="T17" fmla="*/ 915 h 916"/>
              <a:gd name="T18" fmla="*/ 458 w 917"/>
              <a:gd name="T19" fmla="*/ 915 h 916"/>
              <a:gd name="T20" fmla="*/ 779 w 917"/>
              <a:gd name="T21" fmla="*/ 779 h 916"/>
              <a:gd name="T22" fmla="*/ 916 w 917"/>
              <a:gd name="T23" fmla="*/ 458 h 916"/>
              <a:gd name="T24" fmla="*/ 779 w 917"/>
              <a:gd name="T25" fmla="*/ 136 h 916"/>
              <a:gd name="T26" fmla="*/ 192 w 917"/>
              <a:gd name="T27" fmla="*/ 747 h 916"/>
              <a:gd name="T28" fmla="*/ 192 w 917"/>
              <a:gd name="T29" fmla="*/ 747 h 916"/>
              <a:gd name="T30" fmla="*/ 192 w 917"/>
              <a:gd name="T31" fmla="*/ 739 h 916"/>
              <a:gd name="T32" fmla="*/ 192 w 917"/>
              <a:gd name="T33" fmla="*/ 739 h 916"/>
              <a:gd name="T34" fmla="*/ 450 w 917"/>
              <a:gd name="T35" fmla="*/ 658 h 916"/>
              <a:gd name="T36" fmla="*/ 715 w 917"/>
              <a:gd name="T37" fmla="*/ 747 h 916"/>
              <a:gd name="T38" fmla="*/ 723 w 917"/>
              <a:gd name="T39" fmla="*/ 747 h 916"/>
              <a:gd name="T40" fmla="*/ 715 w 917"/>
              <a:gd name="T41" fmla="*/ 747 h 916"/>
              <a:gd name="T42" fmla="*/ 458 w 917"/>
              <a:gd name="T43" fmla="*/ 859 h 916"/>
              <a:gd name="T44" fmla="*/ 450 w 917"/>
              <a:gd name="T45" fmla="*/ 859 h 916"/>
              <a:gd name="T46" fmla="*/ 192 w 917"/>
              <a:gd name="T47" fmla="*/ 747 h 916"/>
              <a:gd name="T48" fmla="*/ 763 w 917"/>
              <a:gd name="T49" fmla="*/ 707 h 916"/>
              <a:gd name="T50" fmla="*/ 763 w 917"/>
              <a:gd name="T51" fmla="*/ 707 h 916"/>
              <a:gd name="T52" fmla="*/ 755 w 917"/>
              <a:gd name="T53" fmla="*/ 699 h 916"/>
              <a:gd name="T54" fmla="*/ 626 w 917"/>
              <a:gd name="T55" fmla="*/ 626 h 916"/>
              <a:gd name="T56" fmla="*/ 450 w 917"/>
              <a:gd name="T57" fmla="*/ 594 h 916"/>
              <a:gd name="T58" fmla="*/ 152 w 917"/>
              <a:gd name="T59" fmla="*/ 691 h 916"/>
              <a:gd name="T60" fmla="*/ 144 w 917"/>
              <a:gd name="T61" fmla="*/ 707 h 916"/>
              <a:gd name="T62" fmla="*/ 56 w 917"/>
              <a:gd name="T63" fmla="*/ 458 h 916"/>
              <a:gd name="T64" fmla="*/ 176 w 917"/>
              <a:gd name="T65" fmla="*/ 176 h 916"/>
              <a:gd name="T66" fmla="*/ 458 w 917"/>
              <a:gd name="T67" fmla="*/ 64 h 916"/>
              <a:gd name="T68" fmla="*/ 739 w 917"/>
              <a:gd name="T69" fmla="*/ 176 h 916"/>
              <a:gd name="T70" fmla="*/ 851 w 917"/>
              <a:gd name="T71" fmla="*/ 458 h 916"/>
              <a:gd name="T72" fmla="*/ 763 w 917"/>
              <a:gd name="T73" fmla="*/ 707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17" h="916">
                <a:moveTo>
                  <a:pt x="779" y="136"/>
                </a:moveTo>
                <a:lnTo>
                  <a:pt x="779" y="136"/>
                </a:lnTo>
                <a:cubicBezTo>
                  <a:pt x="691" y="48"/>
                  <a:pt x="578" y="0"/>
                  <a:pt x="458" y="0"/>
                </a:cubicBezTo>
                <a:cubicBezTo>
                  <a:pt x="337" y="0"/>
                  <a:pt x="217" y="48"/>
                  <a:pt x="128" y="136"/>
                </a:cubicBezTo>
                <a:cubicBezTo>
                  <a:pt x="48" y="217"/>
                  <a:pt x="0" y="337"/>
                  <a:pt x="0" y="458"/>
                </a:cubicBezTo>
                <a:cubicBezTo>
                  <a:pt x="0" y="578"/>
                  <a:pt x="48" y="699"/>
                  <a:pt x="128" y="779"/>
                </a:cubicBezTo>
                <a:cubicBezTo>
                  <a:pt x="217" y="867"/>
                  <a:pt x="329" y="915"/>
                  <a:pt x="450" y="915"/>
                </a:cubicBezTo>
                <a:lnTo>
                  <a:pt x="458" y="915"/>
                </a:lnTo>
                <a:lnTo>
                  <a:pt x="458" y="915"/>
                </a:lnTo>
                <a:lnTo>
                  <a:pt x="458" y="915"/>
                </a:lnTo>
                <a:cubicBezTo>
                  <a:pt x="578" y="915"/>
                  <a:pt x="691" y="867"/>
                  <a:pt x="779" y="779"/>
                </a:cubicBezTo>
                <a:cubicBezTo>
                  <a:pt x="867" y="699"/>
                  <a:pt x="916" y="578"/>
                  <a:pt x="916" y="458"/>
                </a:cubicBezTo>
                <a:cubicBezTo>
                  <a:pt x="916" y="337"/>
                  <a:pt x="867" y="217"/>
                  <a:pt x="779" y="136"/>
                </a:cubicBezTo>
                <a:close/>
                <a:moveTo>
                  <a:pt x="192" y="747"/>
                </a:moveTo>
                <a:lnTo>
                  <a:pt x="192" y="747"/>
                </a:lnTo>
                <a:cubicBezTo>
                  <a:pt x="192" y="747"/>
                  <a:pt x="192" y="747"/>
                  <a:pt x="192" y="739"/>
                </a:cubicBezTo>
                <a:lnTo>
                  <a:pt x="192" y="739"/>
                </a:lnTo>
                <a:cubicBezTo>
                  <a:pt x="249" y="691"/>
                  <a:pt x="353" y="658"/>
                  <a:pt x="450" y="658"/>
                </a:cubicBezTo>
                <a:cubicBezTo>
                  <a:pt x="554" y="658"/>
                  <a:pt x="659" y="691"/>
                  <a:pt x="715" y="747"/>
                </a:cubicBezTo>
                <a:lnTo>
                  <a:pt x="723" y="747"/>
                </a:lnTo>
                <a:lnTo>
                  <a:pt x="715" y="747"/>
                </a:lnTo>
                <a:cubicBezTo>
                  <a:pt x="650" y="819"/>
                  <a:pt x="554" y="859"/>
                  <a:pt x="458" y="859"/>
                </a:cubicBezTo>
                <a:cubicBezTo>
                  <a:pt x="450" y="859"/>
                  <a:pt x="450" y="859"/>
                  <a:pt x="450" y="859"/>
                </a:cubicBezTo>
                <a:cubicBezTo>
                  <a:pt x="345" y="851"/>
                  <a:pt x="257" y="811"/>
                  <a:pt x="192" y="747"/>
                </a:cubicBezTo>
                <a:close/>
                <a:moveTo>
                  <a:pt x="763" y="707"/>
                </a:moveTo>
                <a:lnTo>
                  <a:pt x="763" y="707"/>
                </a:lnTo>
                <a:cubicBezTo>
                  <a:pt x="763" y="707"/>
                  <a:pt x="763" y="699"/>
                  <a:pt x="755" y="699"/>
                </a:cubicBezTo>
                <a:cubicBezTo>
                  <a:pt x="723" y="667"/>
                  <a:pt x="675" y="642"/>
                  <a:pt x="626" y="626"/>
                </a:cubicBezTo>
                <a:cubicBezTo>
                  <a:pt x="570" y="602"/>
                  <a:pt x="514" y="594"/>
                  <a:pt x="450" y="594"/>
                </a:cubicBezTo>
                <a:cubicBezTo>
                  <a:pt x="337" y="594"/>
                  <a:pt x="225" y="634"/>
                  <a:pt x="152" y="691"/>
                </a:cubicBezTo>
                <a:cubicBezTo>
                  <a:pt x="144" y="699"/>
                  <a:pt x="144" y="699"/>
                  <a:pt x="144" y="707"/>
                </a:cubicBezTo>
                <a:cubicBezTo>
                  <a:pt x="88" y="634"/>
                  <a:pt x="56" y="546"/>
                  <a:pt x="56" y="458"/>
                </a:cubicBezTo>
                <a:cubicBezTo>
                  <a:pt x="56" y="353"/>
                  <a:pt x="96" y="249"/>
                  <a:pt x="176" y="176"/>
                </a:cubicBezTo>
                <a:cubicBezTo>
                  <a:pt x="249" y="104"/>
                  <a:pt x="353" y="64"/>
                  <a:pt x="458" y="64"/>
                </a:cubicBezTo>
                <a:cubicBezTo>
                  <a:pt x="562" y="64"/>
                  <a:pt x="659" y="104"/>
                  <a:pt x="739" y="176"/>
                </a:cubicBezTo>
                <a:cubicBezTo>
                  <a:pt x="811" y="249"/>
                  <a:pt x="851" y="353"/>
                  <a:pt x="851" y="458"/>
                </a:cubicBezTo>
                <a:cubicBezTo>
                  <a:pt x="851" y="554"/>
                  <a:pt x="827" y="634"/>
                  <a:pt x="763" y="707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7" name="Freeform 420">
            <a:extLst>
              <a:ext uri="{FF2B5EF4-FFF2-40B4-BE49-F238E27FC236}">
                <a16:creationId xmlns:a16="http://schemas.microsoft.com/office/drawing/2014/main" id="{49D12424-2D99-4850-807E-0C768A12B1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3290" y="3171792"/>
            <a:ext cx="295196" cy="295196"/>
          </a:xfrm>
          <a:custGeom>
            <a:avLst/>
            <a:gdLst>
              <a:gd name="T0" fmla="*/ 233 w 475"/>
              <a:gd name="T1" fmla="*/ 0 h 475"/>
              <a:gd name="T2" fmla="*/ 233 w 475"/>
              <a:gd name="T3" fmla="*/ 0 h 475"/>
              <a:gd name="T4" fmla="*/ 0 w 475"/>
              <a:gd name="T5" fmla="*/ 241 h 475"/>
              <a:gd name="T6" fmla="*/ 233 w 475"/>
              <a:gd name="T7" fmla="*/ 474 h 475"/>
              <a:gd name="T8" fmla="*/ 474 w 475"/>
              <a:gd name="T9" fmla="*/ 241 h 475"/>
              <a:gd name="T10" fmla="*/ 233 w 475"/>
              <a:gd name="T11" fmla="*/ 0 h 475"/>
              <a:gd name="T12" fmla="*/ 233 w 475"/>
              <a:gd name="T13" fmla="*/ 418 h 475"/>
              <a:gd name="T14" fmla="*/ 233 w 475"/>
              <a:gd name="T15" fmla="*/ 418 h 475"/>
              <a:gd name="T16" fmla="*/ 56 w 475"/>
              <a:gd name="T17" fmla="*/ 241 h 475"/>
              <a:gd name="T18" fmla="*/ 233 w 475"/>
              <a:gd name="T19" fmla="*/ 64 h 475"/>
              <a:gd name="T20" fmla="*/ 409 w 475"/>
              <a:gd name="T21" fmla="*/ 241 h 475"/>
              <a:gd name="T22" fmla="*/ 233 w 475"/>
              <a:gd name="T23" fmla="*/ 418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75" h="475">
                <a:moveTo>
                  <a:pt x="233" y="0"/>
                </a:moveTo>
                <a:lnTo>
                  <a:pt x="233" y="0"/>
                </a:lnTo>
                <a:cubicBezTo>
                  <a:pt x="104" y="0"/>
                  <a:pt x="0" y="104"/>
                  <a:pt x="0" y="241"/>
                </a:cubicBezTo>
                <a:cubicBezTo>
                  <a:pt x="0" y="370"/>
                  <a:pt x="104" y="474"/>
                  <a:pt x="233" y="474"/>
                </a:cubicBezTo>
                <a:cubicBezTo>
                  <a:pt x="369" y="474"/>
                  <a:pt x="474" y="370"/>
                  <a:pt x="474" y="241"/>
                </a:cubicBezTo>
                <a:cubicBezTo>
                  <a:pt x="474" y="104"/>
                  <a:pt x="369" y="0"/>
                  <a:pt x="233" y="0"/>
                </a:cubicBezTo>
                <a:close/>
                <a:moveTo>
                  <a:pt x="233" y="418"/>
                </a:moveTo>
                <a:lnTo>
                  <a:pt x="233" y="418"/>
                </a:lnTo>
                <a:cubicBezTo>
                  <a:pt x="136" y="418"/>
                  <a:pt x="56" y="337"/>
                  <a:pt x="56" y="241"/>
                </a:cubicBezTo>
                <a:cubicBezTo>
                  <a:pt x="56" y="137"/>
                  <a:pt x="136" y="64"/>
                  <a:pt x="233" y="64"/>
                </a:cubicBezTo>
                <a:cubicBezTo>
                  <a:pt x="329" y="64"/>
                  <a:pt x="409" y="137"/>
                  <a:pt x="409" y="241"/>
                </a:cubicBezTo>
                <a:cubicBezTo>
                  <a:pt x="409" y="337"/>
                  <a:pt x="329" y="418"/>
                  <a:pt x="233" y="418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8" name="Freeform 421">
            <a:extLst>
              <a:ext uri="{FF2B5EF4-FFF2-40B4-BE49-F238E27FC236}">
                <a16:creationId xmlns:a16="http://schemas.microsoft.com/office/drawing/2014/main" id="{82CE96E5-EE02-4B52-8EAD-998EC059D2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9487" y="2097606"/>
            <a:ext cx="579459" cy="576726"/>
          </a:xfrm>
          <a:custGeom>
            <a:avLst/>
            <a:gdLst>
              <a:gd name="T0" fmla="*/ 466 w 933"/>
              <a:gd name="T1" fmla="*/ 931 h 932"/>
              <a:gd name="T2" fmla="*/ 466 w 933"/>
              <a:gd name="T3" fmla="*/ 931 h 932"/>
              <a:gd name="T4" fmla="*/ 137 w 933"/>
              <a:gd name="T5" fmla="*/ 794 h 932"/>
              <a:gd name="T6" fmla="*/ 0 w 933"/>
              <a:gd name="T7" fmla="*/ 465 h 932"/>
              <a:gd name="T8" fmla="*/ 137 w 933"/>
              <a:gd name="T9" fmla="*/ 136 h 932"/>
              <a:gd name="T10" fmla="*/ 466 w 933"/>
              <a:gd name="T11" fmla="*/ 0 h 932"/>
              <a:gd name="T12" fmla="*/ 795 w 933"/>
              <a:gd name="T13" fmla="*/ 136 h 932"/>
              <a:gd name="T14" fmla="*/ 932 w 933"/>
              <a:gd name="T15" fmla="*/ 465 h 932"/>
              <a:gd name="T16" fmla="*/ 795 w 933"/>
              <a:gd name="T17" fmla="*/ 794 h 932"/>
              <a:gd name="T18" fmla="*/ 466 w 933"/>
              <a:gd name="T19" fmla="*/ 931 h 932"/>
              <a:gd name="T20" fmla="*/ 466 w 933"/>
              <a:gd name="T21" fmla="*/ 56 h 932"/>
              <a:gd name="T22" fmla="*/ 466 w 933"/>
              <a:gd name="T23" fmla="*/ 56 h 932"/>
              <a:gd name="T24" fmla="*/ 177 w 933"/>
              <a:gd name="T25" fmla="*/ 176 h 932"/>
              <a:gd name="T26" fmla="*/ 56 w 933"/>
              <a:gd name="T27" fmla="*/ 465 h 932"/>
              <a:gd name="T28" fmla="*/ 177 w 933"/>
              <a:gd name="T29" fmla="*/ 755 h 932"/>
              <a:gd name="T30" fmla="*/ 466 w 933"/>
              <a:gd name="T31" fmla="*/ 874 h 932"/>
              <a:gd name="T32" fmla="*/ 755 w 933"/>
              <a:gd name="T33" fmla="*/ 755 h 932"/>
              <a:gd name="T34" fmla="*/ 876 w 933"/>
              <a:gd name="T35" fmla="*/ 465 h 932"/>
              <a:gd name="T36" fmla="*/ 755 w 933"/>
              <a:gd name="T37" fmla="*/ 176 h 932"/>
              <a:gd name="T38" fmla="*/ 466 w 933"/>
              <a:gd name="T39" fmla="*/ 56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3" h="932">
                <a:moveTo>
                  <a:pt x="466" y="931"/>
                </a:moveTo>
                <a:lnTo>
                  <a:pt x="466" y="931"/>
                </a:lnTo>
                <a:cubicBezTo>
                  <a:pt x="337" y="931"/>
                  <a:pt x="225" y="882"/>
                  <a:pt x="137" y="794"/>
                </a:cubicBezTo>
                <a:cubicBezTo>
                  <a:pt x="48" y="707"/>
                  <a:pt x="0" y="586"/>
                  <a:pt x="0" y="465"/>
                </a:cubicBezTo>
                <a:cubicBezTo>
                  <a:pt x="0" y="337"/>
                  <a:pt x="48" y="225"/>
                  <a:pt x="137" y="136"/>
                </a:cubicBezTo>
                <a:cubicBezTo>
                  <a:pt x="225" y="48"/>
                  <a:pt x="337" y="0"/>
                  <a:pt x="466" y="0"/>
                </a:cubicBezTo>
                <a:cubicBezTo>
                  <a:pt x="595" y="0"/>
                  <a:pt x="707" y="48"/>
                  <a:pt x="795" y="136"/>
                </a:cubicBezTo>
                <a:cubicBezTo>
                  <a:pt x="884" y="225"/>
                  <a:pt x="932" y="337"/>
                  <a:pt x="932" y="465"/>
                </a:cubicBezTo>
                <a:cubicBezTo>
                  <a:pt x="932" y="586"/>
                  <a:pt x="884" y="707"/>
                  <a:pt x="795" y="794"/>
                </a:cubicBezTo>
                <a:cubicBezTo>
                  <a:pt x="707" y="882"/>
                  <a:pt x="595" y="931"/>
                  <a:pt x="466" y="931"/>
                </a:cubicBezTo>
                <a:close/>
                <a:moveTo>
                  <a:pt x="466" y="56"/>
                </a:moveTo>
                <a:lnTo>
                  <a:pt x="466" y="56"/>
                </a:lnTo>
                <a:cubicBezTo>
                  <a:pt x="354" y="56"/>
                  <a:pt x="257" y="104"/>
                  <a:pt x="177" y="176"/>
                </a:cubicBezTo>
                <a:cubicBezTo>
                  <a:pt x="104" y="257"/>
                  <a:pt x="56" y="353"/>
                  <a:pt x="56" y="465"/>
                </a:cubicBezTo>
                <a:cubicBezTo>
                  <a:pt x="56" y="570"/>
                  <a:pt x="104" y="674"/>
                  <a:pt x="177" y="755"/>
                </a:cubicBezTo>
                <a:cubicBezTo>
                  <a:pt x="257" y="826"/>
                  <a:pt x="354" y="874"/>
                  <a:pt x="466" y="874"/>
                </a:cubicBezTo>
                <a:cubicBezTo>
                  <a:pt x="579" y="874"/>
                  <a:pt x="675" y="826"/>
                  <a:pt x="755" y="755"/>
                </a:cubicBezTo>
                <a:cubicBezTo>
                  <a:pt x="827" y="674"/>
                  <a:pt x="876" y="570"/>
                  <a:pt x="876" y="465"/>
                </a:cubicBezTo>
                <a:cubicBezTo>
                  <a:pt x="876" y="353"/>
                  <a:pt x="827" y="257"/>
                  <a:pt x="755" y="176"/>
                </a:cubicBezTo>
                <a:cubicBezTo>
                  <a:pt x="675" y="104"/>
                  <a:pt x="579" y="56"/>
                  <a:pt x="466" y="56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9" name="Freeform 422">
            <a:extLst>
              <a:ext uri="{FF2B5EF4-FFF2-40B4-BE49-F238E27FC236}">
                <a16:creationId xmlns:a16="http://schemas.microsoft.com/office/drawing/2014/main" id="{DD64C681-0491-4F0C-A006-C9AEC92B90B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8018" y="2217871"/>
            <a:ext cx="295196" cy="185864"/>
          </a:xfrm>
          <a:custGeom>
            <a:avLst/>
            <a:gdLst>
              <a:gd name="T0" fmla="*/ 466 w 475"/>
              <a:gd name="T1" fmla="*/ 57 h 299"/>
              <a:gd name="T2" fmla="*/ 466 w 475"/>
              <a:gd name="T3" fmla="*/ 57 h 299"/>
              <a:gd name="T4" fmla="*/ 233 w 475"/>
              <a:gd name="T5" fmla="*/ 290 h 299"/>
              <a:gd name="T6" fmla="*/ 201 w 475"/>
              <a:gd name="T7" fmla="*/ 298 h 299"/>
              <a:gd name="T8" fmla="*/ 32 w 475"/>
              <a:gd name="T9" fmla="*/ 298 h 299"/>
              <a:gd name="T10" fmla="*/ 0 w 475"/>
              <a:gd name="T11" fmla="*/ 273 h 299"/>
              <a:gd name="T12" fmla="*/ 32 w 475"/>
              <a:gd name="T13" fmla="*/ 241 h 299"/>
              <a:gd name="T14" fmla="*/ 193 w 475"/>
              <a:gd name="T15" fmla="*/ 241 h 299"/>
              <a:gd name="T16" fmla="*/ 426 w 475"/>
              <a:gd name="T17" fmla="*/ 8 h 299"/>
              <a:gd name="T18" fmla="*/ 466 w 475"/>
              <a:gd name="T19" fmla="*/ 8 h 299"/>
              <a:gd name="T20" fmla="*/ 466 w 475"/>
              <a:gd name="T21" fmla="*/ 57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5" h="299">
                <a:moveTo>
                  <a:pt x="466" y="57"/>
                </a:moveTo>
                <a:lnTo>
                  <a:pt x="466" y="57"/>
                </a:lnTo>
                <a:cubicBezTo>
                  <a:pt x="233" y="290"/>
                  <a:pt x="233" y="290"/>
                  <a:pt x="233" y="290"/>
                </a:cubicBezTo>
                <a:cubicBezTo>
                  <a:pt x="225" y="298"/>
                  <a:pt x="217" y="298"/>
                  <a:pt x="201" y="298"/>
                </a:cubicBezTo>
                <a:cubicBezTo>
                  <a:pt x="32" y="298"/>
                  <a:pt x="32" y="298"/>
                  <a:pt x="32" y="298"/>
                </a:cubicBezTo>
                <a:cubicBezTo>
                  <a:pt x="16" y="298"/>
                  <a:pt x="0" y="290"/>
                  <a:pt x="0" y="273"/>
                </a:cubicBezTo>
                <a:cubicBezTo>
                  <a:pt x="0" y="257"/>
                  <a:pt x="16" y="241"/>
                  <a:pt x="3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426" y="8"/>
                  <a:pt x="426" y="8"/>
                  <a:pt x="426" y="8"/>
                </a:cubicBezTo>
                <a:cubicBezTo>
                  <a:pt x="434" y="0"/>
                  <a:pt x="450" y="0"/>
                  <a:pt x="466" y="8"/>
                </a:cubicBezTo>
                <a:cubicBezTo>
                  <a:pt x="474" y="25"/>
                  <a:pt x="474" y="40"/>
                  <a:pt x="466" y="57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0" name="Freeform 423">
            <a:extLst>
              <a:ext uri="{FF2B5EF4-FFF2-40B4-BE49-F238E27FC236}">
                <a16:creationId xmlns:a16="http://schemas.microsoft.com/office/drawing/2014/main" id="{BFD4DA46-2FB2-41C3-BA83-EEC278C5EF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50726" y="2764530"/>
            <a:ext cx="579459" cy="579459"/>
          </a:xfrm>
          <a:custGeom>
            <a:avLst/>
            <a:gdLst>
              <a:gd name="T0" fmla="*/ 466 w 933"/>
              <a:gd name="T1" fmla="*/ 932 h 933"/>
              <a:gd name="T2" fmla="*/ 466 w 933"/>
              <a:gd name="T3" fmla="*/ 932 h 933"/>
              <a:gd name="T4" fmla="*/ 136 w 933"/>
              <a:gd name="T5" fmla="*/ 796 h 933"/>
              <a:gd name="T6" fmla="*/ 0 w 933"/>
              <a:gd name="T7" fmla="*/ 466 h 933"/>
              <a:gd name="T8" fmla="*/ 136 w 933"/>
              <a:gd name="T9" fmla="*/ 137 h 933"/>
              <a:gd name="T10" fmla="*/ 466 w 933"/>
              <a:gd name="T11" fmla="*/ 0 h 933"/>
              <a:gd name="T12" fmla="*/ 795 w 933"/>
              <a:gd name="T13" fmla="*/ 137 h 933"/>
              <a:gd name="T14" fmla="*/ 932 w 933"/>
              <a:gd name="T15" fmla="*/ 466 h 933"/>
              <a:gd name="T16" fmla="*/ 795 w 933"/>
              <a:gd name="T17" fmla="*/ 796 h 933"/>
              <a:gd name="T18" fmla="*/ 466 w 933"/>
              <a:gd name="T19" fmla="*/ 932 h 933"/>
              <a:gd name="T20" fmla="*/ 466 w 933"/>
              <a:gd name="T21" fmla="*/ 56 h 933"/>
              <a:gd name="T22" fmla="*/ 466 w 933"/>
              <a:gd name="T23" fmla="*/ 56 h 933"/>
              <a:gd name="T24" fmla="*/ 176 w 933"/>
              <a:gd name="T25" fmla="*/ 177 h 933"/>
              <a:gd name="T26" fmla="*/ 56 w 933"/>
              <a:gd name="T27" fmla="*/ 466 h 933"/>
              <a:gd name="T28" fmla="*/ 176 w 933"/>
              <a:gd name="T29" fmla="*/ 755 h 933"/>
              <a:gd name="T30" fmla="*/ 466 w 933"/>
              <a:gd name="T31" fmla="*/ 876 h 933"/>
              <a:gd name="T32" fmla="*/ 755 w 933"/>
              <a:gd name="T33" fmla="*/ 755 h 933"/>
              <a:gd name="T34" fmla="*/ 867 w 933"/>
              <a:gd name="T35" fmla="*/ 466 h 933"/>
              <a:gd name="T36" fmla="*/ 755 w 933"/>
              <a:gd name="T37" fmla="*/ 177 h 933"/>
              <a:gd name="T38" fmla="*/ 466 w 933"/>
              <a:gd name="T39" fmla="*/ 5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3" h="933">
                <a:moveTo>
                  <a:pt x="466" y="932"/>
                </a:moveTo>
                <a:lnTo>
                  <a:pt x="466" y="932"/>
                </a:lnTo>
                <a:cubicBezTo>
                  <a:pt x="337" y="932"/>
                  <a:pt x="225" y="884"/>
                  <a:pt x="136" y="796"/>
                </a:cubicBezTo>
                <a:cubicBezTo>
                  <a:pt x="48" y="707"/>
                  <a:pt x="0" y="587"/>
                  <a:pt x="0" y="466"/>
                </a:cubicBezTo>
                <a:cubicBezTo>
                  <a:pt x="0" y="338"/>
                  <a:pt x="48" y="225"/>
                  <a:pt x="136" y="137"/>
                </a:cubicBezTo>
                <a:cubicBezTo>
                  <a:pt x="225" y="48"/>
                  <a:pt x="337" y="0"/>
                  <a:pt x="466" y="0"/>
                </a:cubicBezTo>
                <a:cubicBezTo>
                  <a:pt x="586" y="0"/>
                  <a:pt x="707" y="48"/>
                  <a:pt x="795" y="137"/>
                </a:cubicBezTo>
                <a:cubicBezTo>
                  <a:pt x="884" y="225"/>
                  <a:pt x="932" y="338"/>
                  <a:pt x="932" y="466"/>
                </a:cubicBezTo>
                <a:cubicBezTo>
                  <a:pt x="932" y="587"/>
                  <a:pt x="884" y="707"/>
                  <a:pt x="795" y="796"/>
                </a:cubicBezTo>
                <a:cubicBezTo>
                  <a:pt x="707" y="884"/>
                  <a:pt x="586" y="932"/>
                  <a:pt x="466" y="932"/>
                </a:cubicBezTo>
                <a:close/>
                <a:moveTo>
                  <a:pt x="466" y="56"/>
                </a:moveTo>
                <a:lnTo>
                  <a:pt x="466" y="56"/>
                </a:lnTo>
                <a:cubicBezTo>
                  <a:pt x="353" y="56"/>
                  <a:pt x="249" y="105"/>
                  <a:pt x="176" y="177"/>
                </a:cubicBezTo>
                <a:cubicBezTo>
                  <a:pt x="96" y="257"/>
                  <a:pt x="56" y="354"/>
                  <a:pt x="56" y="466"/>
                </a:cubicBezTo>
                <a:cubicBezTo>
                  <a:pt x="56" y="571"/>
                  <a:pt x="96" y="675"/>
                  <a:pt x="176" y="755"/>
                </a:cubicBezTo>
                <a:cubicBezTo>
                  <a:pt x="249" y="828"/>
                  <a:pt x="353" y="876"/>
                  <a:pt x="466" y="876"/>
                </a:cubicBezTo>
                <a:cubicBezTo>
                  <a:pt x="570" y="876"/>
                  <a:pt x="675" y="828"/>
                  <a:pt x="755" y="755"/>
                </a:cubicBezTo>
                <a:cubicBezTo>
                  <a:pt x="827" y="675"/>
                  <a:pt x="867" y="571"/>
                  <a:pt x="867" y="466"/>
                </a:cubicBezTo>
                <a:cubicBezTo>
                  <a:pt x="867" y="354"/>
                  <a:pt x="827" y="257"/>
                  <a:pt x="755" y="177"/>
                </a:cubicBezTo>
                <a:cubicBezTo>
                  <a:pt x="675" y="105"/>
                  <a:pt x="570" y="56"/>
                  <a:pt x="466" y="56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1" name="Freeform 424">
            <a:extLst>
              <a:ext uri="{FF2B5EF4-FFF2-40B4-BE49-F238E27FC236}">
                <a16:creationId xmlns:a16="http://schemas.microsoft.com/office/drawing/2014/main" id="{6E3365E1-AA26-4D5A-9FD5-A096D30FF0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54591" y="2873862"/>
            <a:ext cx="360795" cy="303397"/>
          </a:xfrm>
          <a:custGeom>
            <a:avLst/>
            <a:gdLst>
              <a:gd name="T0" fmla="*/ 571 w 580"/>
              <a:gd name="T1" fmla="*/ 40 h 491"/>
              <a:gd name="T2" fmla="*/ 571 w 580"/>
              <a:gd name="T3" fmla="*/ 40 h 491"/>
              <a:gd name="T4" fmla="*/ 225 w 580"/>
              <a:gd name="T5" fmla="*/ 474 h 491"/>
              <a:gd name="T6" fmla="*/ 217 w 580"/>
              <a:gd name="T7" fmla="*/ 482 h 491"/>
              <a:gd name="T8" fmla="*/ 217 w 580"/>
              <a:gd name="T9" fmla="*/ 482 h 491"/>
              <a:gd name="T10" fmla="*/ 217 w 580"/>
              <a:gd name="T11" fmla="*/ 482 h 491"/>
              <a:gd name="T12" fmla="*/ 217 w 580"/>
              <a:gd name="T13" fmla="*/ 482 h 491"/>
              <a:gd name="T14" fmla="*/ 217 w 580"/>
              <a:gd name="T15" fmla="*/ 482 h 491"/>
              <a:gd name="T16" fmla="*/ 209 w 580"/>
              <a:gd name="T17" fmla="*/ 482 h 491"/>
              <a:gd name="T18" fmla="*/ 209 w 580"/>
              <a:gd name="T19" fmla="*/ 482 h 491"/>
              <a:gd name="T20" fmla="*/ 209 w 580"/>
              <a:gd name="T21" fmla="*/ 482 h 491"/>
              <a:gd name="T22" fmla="*/ 209 w 580"/>
              <a:gd name="T23" fmla="*/ 482 h 491"/>
              <a:gd name="T24" fmla="*/ 209 w 580"/>
              <a:gd name="T25" fmla="*/ 490 h 491"/>
              <a:gd name="T26" fmla="*/ 201 w 580"/>
              <a:gd name="T27" fmla="*/ 490 h 491"/>
              <a:gd name="T28" fmla="*/ 201 w 580"/>
              <a:gd name="T29" fmla="*/ 490 h 491"/>
              <a:gd name="T30" fmla="*/ 201 w 580"/>
              <a:gd name="T31" fmla="*/ 490 h 491"/>
              <a:gd name="T32" fmla="*/ 201 w 580"/>
              <a:gd name="T33" fmla="*/ 490 h 491"/>
              <a:gd name="T34" fmla="*/ 201 w 580"/>
              <a:gd name="T35" fmla="*/ 490 h 491"/>
              <a:gd name="T36" fmla="*/ 201 w 580"/>
              <a:gd name="T37" fmla="*/ 490 h 491"/>
              <a:gd name="T38" fmla="*/ 201 w 580"/>
              <a:gd name="T39" fmla="*/ 490 h 491"/>
              <a:gd name="T40" fmla="*/ 201 w 580"/>
              <a:gd name="T41" fmla="*/ 490 h 491"/>
              <a:gd name="T42" fmla="*/ 201 w 580"/>
              <a:gd name="T43" fmla="*/ 490 h 491"/>
              <a:gd name="T44" fmla="*/ 193 w 580"/>
              <a:gd name="T45" fmla="*/ 490 h 491"/>
              <a:gd name="T46" fmla="*/ 193 w 580"/>
              <a:gd name="T47" fmla="*/ 482 h 491"/>
              <a:gd name="T48" fmla="*/ 193 w 580"/>
              <a:gd name="T49" fmla="*/ 482 h 491"/>
              <a:gd name="T50" fmla="*/ 193 w 580"/>
              <a:gd name="T51" fmla="*/ 482 h 491"/>
              <a:gd name="T52" fmla="*/ 185 w 580"/>
              <a:gd name="T53" fmla="*/ 482 h 491"/>
              <a:gd name="T54" fmla="*/ 185 w 580"/>
              <a:gd name="T55" fmla="*/ 482 h 491"/>
              <a:gd name="T56" fmla="*/ 185 w 580"/>
              <a:gd name="T57" fmla="*/ 482 h 491"/>
              <a:gd name="T58" fmla="*/ 185 w 580"/>
              <a:gd name="T59" fmla="*/ 482 h 491"/>
              <a:gd name="T60" fmla="*/ 185 w 580"/>
              <a:gd name="T61" fmla="*/ 482 h 491"/>
              <a:gd name="T62" fmla="*/ 16 w 580"/>
              <a:gd name="T63" fmla="*/ 305 h 491"/>
              <a:gd name="T64" fmla="*/ 16 w 580"/>
              <a:gd name="T65" fmla="*/ 265 h 491"/>
              <a:gd name="T66" fmla="*/ 49 w 580"/>
              <a:gd name="T67" fmla="*/ 265 h 491"/>
              <a:gd name="T68" fmla="*/ 201 w 580"/>
              <a:gd name="T69" fmla="*/ 418 h 491"/>
              <a:gd name="T70" fmla="*/ 531 w 580"/>
              <a:gd name="T71" fmla="*/ 8 h 491"/>
              <a:gd name="T72" fmla="*/ 571 w 580"/>
              <a:gd name="T73" fmla="*/ 8 h 491"/>
              <a:gd name="T74" fmla="*/ 571 w 580"/>
              <a:gd name="T75" fmla="*/ 4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80" h="491">
                <a:moveTo>
                  <a:pt x="571" y="40"/>
                </a:moveTo>
                <a:lnTo>
                  <a:pt x="571" y="40"/>
                </a:lnTo>
                <a:cubicBezTo>
                  <a:pt x="225" y="474"/>
                  <a:pt x="225" y="474"/>
                  <a:pt x="225" y="474"/>
                </a:cubicBezTo>
                <a:cubicBezTo>
                  <a:pt x="217" y="474"/>
                  <a:pt x="217" y="482"/>
                  <a:pt x="217" y="482"/>
                </a:cubicBezTo>
                <a:lnTo>
                  <a:pt x="217" y="482"/>
                </a:lnTo>
                <a:lnTo>
                  <a:pt x="217" y="482"/>
                </a:lnTo>
                <a:lnTo>
                  <a:pt x="217" y="482"/>
                </a:lnTo>
                <a:lnTo>
                  <a:pt x="217" y="482"/>
                </a:lnTo>
                <a:cubicBezTo>
                  <a:pt x="217" y="482"/>
                  <a:pt x="217" y="482"/>
                  <a:pt x="209" y="482"/>
                </a:cubicBezTo>
                <a:lnTo>
                  <a:pt x="209" y="482"/>
                </a:lnTo>
                <a:lnTo>
                  <a:pt x="209" y="482"/>
                </a:lnTo>
                <a:lnTo>
                  <a:pt x="209" y="482"/>
                </a:lnTo>
                <a:cubicBezTo>
                  <a:pt x="209" y="490"/>
                  <a:pt x="209" y="490"/>
                  <a:pt x="209" y="490"/>
                </a:cubicBezTo>
                <a:cubicBezTo>
                  <a:pt x="209" y="490"/>
                  <a:pt x="209" y="490"/>
                  <a:pt x="201" y="490"/>
                </a:cubicBez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cubicBezTo>
                  <a:pt x="193" y="490"/>
                  <a:pt x="193" y="490"/>
                  <a:pt x="193" y="490"/>
                </a:cubicBezTo>
                <a:cubicBezTo>
                  <a:pt x="193" y="482"/>
                  <a:pt x="193" y="482"/>
                  <a:pt x="193" y="482"/>
                </a:cubicBezTo>
                <a:lnTo>
                  <a:pt x="193" y="482"/>
                </a:lnTo>
                <a:lnTo>
                  <a:pt x="193" y="482"/>
                </a:lnTo>
                <a:cubicBezTo>
                  <a:pt x="193" y="482"/>
                  <a:pt x="193" y="482"/>
                  <a:pt x="185" y="482"/>
                </a:cubicBezTo>
                <a:lnTo>
                  <a:pt x="185" y="482"/>
                </a:lnTo>
                <a:lnTo>
                  <a:pt x="185" y="482"/>
                </a:lnTo>
                <a:lnTo>
                  <a:pt x="185" y="482"/>
                </a:lnTo>
                <a:lnTo>
                  <a:pt x="185" y="482"/>
                </a:lnTo>
                <a:cubicBezTo>
                  <a:pt x="16" y="305"/>
                  <a:pt x="16" y="305"/>
                  <a:pt x="16" y="305"/>
                </a:cubicBezTo>
                <a:cubicBezTo>
                  <a:pt x="0" y="297"/>
                  <a:pt x="0" y="281"/>
                  <a:pt x="16" y="265"/>
                </a:cubicBezTo>
                <a:cubicBezTo>
                  <a:pt x="24" y="257"/>
                  <a:pt x="41" y="257"/>
                  <a:pt x="49" y="265"/>
                </a:cubicBezTo>
                <a:cubicBezTo>
                  <a:pt x="201" y="418"/>
                  <a:pt x="201" y="418"/>
                  <a:pt x="201" y="418"/>
                </a:cubicBezTo>
                <a:cubicBezTo>
                  <a:pt x="531" y="8"/>
                  <a:pt x="531" y="8"/>
                  <a:pt x="531" y="8"/>
                </a:cubicBezTo>
                <a:cubicBezTo>
                  <a:pt x="539" y="0"/>
                  <a:pt x="555" y="0"/>
                  <a:pt x="571" y="8"/>
                </a:cubicBezTo>
                <a:cubicBezTo>
                  <a:pt x="579" y="16"/>
                  <a:pt x="579" y="32"/>
                  <a:pt x="571" y="40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2" name="Freeform 425">
            <a:extLst>
              <a:ext uri="{FF2B5EF4-FFF2-40B4-BE49-F238E27FC236}">
                <a16:creationId xmlns:a16="http://schemas.microsoft.com/office/drawing/2014/main" id="{1F5B52EA-BC31-4A9B-A81F-DD69481097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65189" y="3841448"/>
            <a:ext cx="563059" cy="139399"/>
          </a:xfrm>
          <a:custGeom>
            <a:avLst/>
            <a:gdLst>
              <a:gd name="T0" fmla="*/ 32 w 909"/>
              <a:gd name="T1" fmla="*/ 225 h 226"/>
              <a:gd name="T2" fmla="*/ 32 w 909"/>
              <a:gd name="T3" fmla="*/ 225 h 226"/>
              <a:gd name="T4" fmla="*/ 8 w 909"/>
              <a:gd name="T5" fmla="*/ 217 h 226"/>
              <a:gd name="T6" fmla="*/ 8 w 909"/>
              <a:gd name="T7" fmla="*/ 169 h 226"/>
              <a:gd name="T8" fmla="*/ 458 w 909"/>
              <a:gd name="T9" fmla="*/ 0 h 226"/>
              <a:gd name="T10" fmla="*/ 892 w 909"/>
              <a:gd name="T11" fmla="*/ 169 h 226"/>
              <a:gd name="T12" fmla="*/ 900 w 909"/>
              <a:gd name="T13" fmla="*/ 209 h 226"/>
              <a:gd name="T14" fmla="*/ 852 w 909"/>
              <a:gd name="T15" fmla="*/ 209 h 226"/>
              <a:gd name="T16" fmla="*/ 458 w 909"/>
              <a:gd name="T17" fmla="*/ 64 h 226"/>
              <a:gd name="T18" fmla="*/ 48 w 909"/>
              <a:gd name="T19" fmla="*/ 217 h 226"/>
              <a:gd name="T20" fmla="*/ 32 w 909"/>
              <a:gd name="T21" fmla="*/ 225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9" h="226">
                <a:moveTo>
                  <a:pt x="32" y="225"/>
                </a:moveTo>
                <a:lnTo>
                  <a:pt x="32" y="225"/>
                </a:lnTo>
                <a:cubicBezTo>
                  <a:pt x="24" y="225"/>
                  <a:pt x="16" y="217"/>
                  <a:pt x="8" y="217"/>
                </a:cubicBezTo>
                <a:cubicBezTo>
                  <a:pt x="0" y="201"/>
                  <a:pt x="0" y="184"/>
                  <a:pt x="8" y="169"/>
                </a:cubicBezTo>
                <a:cubicBezTo>
                  <a:pt x="121" y="64"/>
                  <a:pt x="281" y="0"/>
                  <a:pt x="458" y="0"/>
                </a:cubicBezTo>
                <a:cubicBezTo>
                  <a:pt x="627" y="0"/>
                  <a:pt x="788" y="64"/>
                  <a:pt x="892" y="169"/>
                </a:cubicBezTo>
                <a:cubicBezTo>
                  <a:pt x="908" y="176"/>
                  <a:pt x="908" y="201"/>
                  <a:pt x="900" y="209"/>
                </a:cubicBezTo>
                <a:cubicBezTo>
                  <a:pt x="884" y="225"/>
                  <a:pt x="868" y="225"/>
                  <a:pt x="852" y="209"/>
                </a:cubicBezTo>
                <a:cubicBezTo>
                  <a:pt x="755" y="120"/>
                  <a:pt x="611" y="64"/>
                  <a:pt x="458" y="64"/>
                </a:cubicBezTo>
                <a:cubicBezTo>
                  <a:pt x="298" y="64"/>
                  <a:pt x="153" y="120"/>
                  <a:pt x="48" y="217"/>
                </a:cubicBezTo>
                <a:cubicBezTo>
                  <a:pt x="48" y="217"/>
                  <a:pt x="40" y="225"/>
                  <a:pt x="32" y="225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3" name="Freeform 426">
            <a:extLst>
              <a:ext uri="{FF2B5EF4-FFF2-40B4-BE49-F238E27FC236}">
                <a16:creationId xmlns:a16="http://schemas.microsoft.com/office/drawing/2014/main" id="{4BC311A5-991B-460D-92F7-0B681BB4A86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81120" y="4199510"/>
            <a:ext cx="133931" cy="133931"/>
          </a:xfrm>
          <a:custGeom>
            <a:avLst/>
            <a:gdLst>
              <a:gd name="T0" fmla="*/ 112 w 218"/>
              <a:gd name="T1" fmla="*/ 64 h 218"/>
              <a:gd name="T2" fmla="*/ 112 w 218"/>
              <a:gd name="T3" fmla="*/ 64 h 218"/>
              <a:gd name="T4" fmla="*/ 161 w 218"/>
              <a:gd name="T5" fmla="*/ 113 h 218"/>
              <a:gd name="T6" fmla="*/ 112 w 218"/>
              <a:gd name="T7" fmla="*/ 153 h 218"/>
              <a:gd name="T8" fmla="*/ 64 w 218"/>
              <a:gd name="T9" fmla="*/ 113 h 218"/>
              <a:gd name="T10" fmla="*/ 112 w 218"/>
              <a:gd name="T11" fmla="*/ 64 h 218"/>
              <a:gd name="T12" fmla="*/ 112 w 218"/>
              <a:gd name="T13" fmla="*/ 0 h 218"/>
              <a:gd name="T14" fmla="*/ 112 w 218"/>
              <a:gd name="T15" fmla="*/ 0 h 218"/>
              <a:gd name="T16" fmla="*/ 0 w 218"/>
              <a:gd name="T17" fmla="*/ 113 h 218"/>
              <a:gd name="T18" fmla="*/ 112 w 218"/>
              <a:gd name="T19" fmla="*/ 217 h 218"/>
              <a:gd name="T20" fmla="*/ 217 w 218"/>
              <a:gd name="T21" fmla="*/ 113 h 218"/>
              <a:gd name="T22" fmla="*/ 112 w 218"/>
              <a:gd name="T23" fmla="*/ 0 h 218"/>
              <a:gd name="T24" fmla="*/ 112 w 218"/>
              <a:gd name="T25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8" h="218">
                <a:moveTo>
                  <a:pt x="112" y="64"/>
                </a:moveTo>
                <a:lnTo>
                  <a:pt x="112" y="64"/>
                </a:lnTo>
                <a:cubicBezTo>
                  <a:pt x="136" y="64"/>
                  <a:pt x="161" y="81"/>
                  <a:pt x="161" y="113"/>
                </a:cubicBezTo>
                <a:cubicBezTo>
                  <a:pt x="161" y="137"/>
                  <a:pt x="136" y="153"/>
                  <a:pt x="112" y="153"/>
                </a:cubicBezTo>
                <a:cubicBezTo>
                  <a:pt x="88" y="153"/>
                  <a:pt x="64" y="137"/>
                  <a:pt x="64" y="113"/>
                </a:cubicBezTo>
                <a:cubicBezTo>
                  <a:pt x="64" y="81"/>
                  <a:pt x="88" y="64"/>
                  <a:pt x="112" y="64"/>
                </a:cubicBezTo>
                <a:lnTo>
                  <a:pt x="112" y="0"/>
                </a:lnTo>
                <a:lnTo>
                  <a:pt x="112" y="0"/>
                </a:lnTo>
                <a:cubicBezTo>
                  <a:pt x="48" y="0"/>
                  <a:pt x="0" y="48"/>
                  <a:pt x="0" y="113"/>
                </a:cubicBezTo>
                <a:cubicBezTo>
                  <a:pt x="0" y="169"/>
                  <a:pt x="48" y="217"/>
                  <a:pt x="112" y="217"/>
                </a:cubicBezTo>
                <a:cubicBezTo>
                  <a:pt x="169" y="217"/>
                  <a:pt x="217" y="169"/>
                  <a:pt x="217" y="113"/>
                </a:cubicBezTo>
                <a:cubicBezTo>
                  <a:pt x="217" y="48"/>
                  <a:pt x="169" y="0"/>
                  <a:pt x="112" y="0"/>
                </a:cubicBezTo>
                <a:lnTo>
                  <a:pt x="112" y="64"/>
                </a:ln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4" name="Freeform 427">
            <a:extLst>
              <a:ext uri="{FF2B5EF4-FFF2-40B4-BE49-F238E27FC236}">
                <a16:creationId xmlns:a16="http://schemas.microsoft.com/office/drawing/2014/main" id="{332EDCA1-9E62-40FF-AC7F-DE5F7CE563E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19855" y="3950780"/>
            <a:ext cx="448261" cy="114799"/>
          </a:xfrm>
          <a:custGeom>
            <a:avLst/>
            <a:gdLst>
              <a:gd name="T0" fmla="*/ 32 w 724"/>
              <a:gd name="T1" fmla="*/ 185 h 186"/>
              <a:gd name="T2" fmla="*/ 32 w 724"/>
              <a:gd name="T3" fmla="*/ 185 h 186"/>
              <a:gd name="T4" fmla="*/ 16 w 724"/>
              <a:gd name="T5" fmla="*/ 177 h 186"/>
              <a:gd name="T6" fmla="*/ 16 w 724"/>
              <a:gd name="T7" fmla="*/ 137 h 186"/>
              <a:gd name="T8" fmla="*/ 361 w 724"/>
              <a:gd name="T9" fmla="*/ 0 h 186"/>
              <a:gd name="T10" fmla="*/ 707 w 724"/>
              <a:gd name="T11" fmla="*/ 129 h 186"/>
              <a:gd name="T12" fmla="*/ 715 w 724"/>
              <a:gd name="T13" fmla="*/ 169 h 186"/>
              <a:gd name="T14" fmla="*/ 666 w 724"/>
              <a:gd name="T15" fmla="*/ 177 h 186"/>
              <a:gd name="T16" fmla="*/ 361 w 724"/>
              <a:gd name="T17" fmla="*/ 65 h 186"/>
              <a:gd name="T18" fmla="*/ 56 w 724"/>
              <a:gd name="T19" fmla="*/ 177 h 186"/>
              <a:gd name="T20" fmla="*/ 32 w 724"/>
              <a:gd name="T21" fmla="*/ 185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24" h="186">
                <a:moveTo>
                  <a:pt x="32" y="185"/>
                </a:moveTo>
                <a:lnTo>
                  <a:pt x="32" y="185"/>
                </a:lnTo>
                <a:cubicBezTo>
                  <a:pt x="24" y="185"/>
                  <a:pt x="16" y="185"/>
                  <a:pt x="16" y="177"/>
                </a:cubicBezTo>
                <a:cubicBezTo>
                  <a:pt x="0" y="161"/>
                  <a:pt x="0" y="145"/>
                  <a:pt x="16" y="137"/>
                </a:cubicBezTo>
                <a:cubicBezTo>
                  <a:pt x="104" y="49"/>
                  <a:pt x="225" y="0"/>
                  <a:pt x="361" y="0"/>
                </a:cubicBezTo>
                <a:cubicBezTo>
                  <a:pt x="498" y="0"/>
                  <a:pt x="626" y="49"/>
                  <a:pt x="707" y="129"/>
                </a:cubicBezTo>
                <a:cubicBezTo>
                  <a:pt x="723" y="145"/>
                  <a:pt x="723" y="161"/>
                  <a:pt x="715" y="169"/>
                </a:cubicBezTo>
                <a:cubicBezTo>
                  <a:pt x="699" y="185"/>
                  <a:pt x="683" y="185"/>
                  <a:pt x="666" y="177"/>
                </a:cubicBezTo>
                <a:cubicBezTo>
                  <a:pt x="594" y="105"/>
                  <a:pt x="482" y="65"/>
                  <a:pt x="361" y="65"/>
                </a:cubicBezTo>
                <a:cubicBezTo>
                  <a:pt x="241" y="65"/>
                  <a:pt x="128" y="105"/>
                  <a:pt x="56" y="177"/>
                </a:cubicBezTo>
                <a:cubicBezTo>
                  <a:pt x="48" y="185"/>
                  <a:pt x="40" y="185"/>
                  <a:pt x="32" y="185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5" name="Freeform 428">
            <a:extLst>
              <a:ext uri="{FF2B5EF4-FFF2-40B4-BE49-F238E27FC236}">
                <a16:creationId xmlns:a16="http://schemas.microsoft.com/office/drawing/2014/main" id="{874290B6-FA41-4991-8765-AD0A08935E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90920" y="4060112"/>
            <a:ext cx="314330" cy="90200"/>
          </a:xfrm>
          <a:custGeom>
            <a:avLst/>
            <a:gdLst>
              <a:gd name="T0" fmla="*/ 32 w 507"/>
              <a:gd name="T1" fmla="*/ 145 h 146"/>
              <a:gd name="T2" fmla="*/ 32 w 507"/>
              <a:gd name="T3" fmla="*/ 145 h 146"/>
              <a:gd name="T4" fmla="*/ 8 w 507"/>
              <a:gd name="T5" fmla="*/ 137 h 146"/>
              <a:gd name="T6" fmla="*/ 8 w 507"/>
              <a:gd name="T7" fmla="*/ 97 h 146"/>
              <a:gd name="T8" fmla="*/ 249 w 507"/>
              <a:gd name="T9" fmla="*/ 0 h 146"/>
              <a:gd name="T10" fmla="*/ 490 w 507"/>
              <a:gd name="T11" fmla="*/ 89 h 146"/>
              <a:gd name="T12" fmla="*/ 490 w 507"/>
              <a:gd name="T13" fmla="*/ 137 h 146"/>
              <a:gd name="T14" fmla="*/ 450 w 507"/>
              <a:gd name="T15" fmla="*/ 137 h 146"/>
              <a:gd name="T16" fmla="*/ 249 w 507"/>
              <a:gd name="T17" fmla="*/ 64 h 146"/>
              <a:gd name="T18" fmla="*/ 56 w 507"/>
              <a:gd name="T19" fmla="*/ 137 h 146"/>
              <a:gd name="T20" fmla="*/ 32 w 507"/>
              <a:gd name="T21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7" h="146">
                <a:moveTo>
                  <a:pt x="32" y="145"/>
                </a:moveTo>
                <a:lnTo>
                  <a:pt x="32" y="145"/>
                </a:lnTo>
                <a:cubicBezTo>
                  <a:pt x="24" y="145"/>
                  <a:pt x="16" y="145"/>
                  <a:pt x="8" y="137"/>
                </a:cubicBezTo>
                <a:cubicBezTo>
                  <a:pt x="0" y="121"/>
                  <a:pt x="0" y="105"/>
                  <a:pt x="8" y="97"/>
                </a:cubicBezTo>
                <a:cubicBezTo>
                  <a:pt x="72" y="32"/>
                  <a:pt x="161" y="0"/>
                  <a:pt x="249" y="0"/>
                </a:cubicBezTo>
                <a:cubicBezTo>
                  <a:pt x="346" y="0"/>
                  <a:pt x="434" y="32"/>
                  <a:pt x="490" y="89"/>
                </a:cubicBezTo>
                <a:cubicBezTo>
                  <a:pt x="498" y="105"/>
                  <a:pt x="506" y="121"/>
                  <a:pt x="490" y="137"/>
                </a:cubicBezTo>
                <a:cubicBezTo>
                  <a:pt x="482" y="145"/>
                  <a:pt x="458" y="145"/>
                  <a:pt x="450" y="137"/>
                </a:cubicBezTo>
                <a:cubicBezTo>
                  <a:pt x="402" y="89"/>
                  <a:pt x="330" y="64"/>
                  <a:pt x="249" y="64"/>
                </a:cubicBezTo>
                <a:cubicBezTo>
                  <a:pt x="177" y="64"/>
                  <a:pt x="105" y="89"/>
                  <a:pt x="56" y="137"/>
                </a:cubicBezTo>
                <a:cubicBezTo>
                  <a:pt x="48" y="145"/>
                  <a:pt x="40" y="145"/>
                  <a:pt x="32" y="145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EE3AD330-742F-4868-AA67-9B55380549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53230" y="4938954"/>
            <a:ext cx="1657827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36">
            <a:extLst>
              <a:ext uri="{FF2B5EF4-FFF2-40B4-BE49-F238E27FC236}">
                <a16:creationId xmlns:a16="http://schemas.microsoft.com/office/drawing/2014/main" id="{E8F2E95A-891C-4FCE-BF37-B4DB046737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776" y="4938954"/>
            <a:ext cx="1657827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5" name="Text Placeholder 36">
            <a:extLst>
              <a:ext uri="{FF2B5EF4-FFF2-40B4-BE49-F238E27FC236}">
                <a16:creationId xmlns:a16="http://schemas.microsoft.com/office/drawing/2014/main" id="{A5B40C88-ED74-4454-9F9E-EC05D690AB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69684" y="4938954"/>
            <a:ext cx="1657827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89B6B247-13B5-419C-B84F-1581A95F43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86137" y="4938954"/>
            <a:ext cx="1657827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36269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489" y="1122363"/>
            <a:ext cx="9143023" cy="238760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489" y="3602038"/>
            <a:ext cx="914302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6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Freeform 470">
            <a:extLst>
              <a:ext uri="{FF2B5EF4-FFF2-40B4-BE49-F238E27FC236}">
                <a16:creationId xmlns:a16="http://schemas.microsoft.com/office/drawing/2014/main" id="{3E7B788C-0CF6-40D3-9142-FDA34C68D84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4405" y="5056534"/>
            <a:ext cx="4692702" cy="987418"/>
          </a:xfrm>
          <a:custGeom>
            <a:avLst/>
            <a:gdLst>
              <a:gd name="T0" fmla="*/ 8239 w 8384"/>
              <a:gd name="T1" fmla="*/ 1763 h 1764"/>
              <a:gd name="T2" fmla="*/ 8239 w 8384"/>
              <a:gd name="T3" fmla="*/ 1763 h 1764"/>
              <a:gd name="T4" fmla="*/ 144 w 8384"/>
              <a:gd name="T5" fmla="*/ 1763 h 1764"/>
              <a:gd name="T6" fmla="*/ 9 w 8384"/>
              <a:gd name="T7" fmla="*/ 846 h 1764"/>
              <a:gd name="T8" fmla="*/ 144 w 8384"/>
              <a:gd name="T9" fmla="*/ 0 h 1764"/>
              <a:gd name="T10" fmla="*/ 8239 w 8384"/>
              <a:gd name="T11" fmla="*/ 0 h 1764"/>
              <a:gd name="T12" fmla="*/ 8383 w 8384"/>
              <a:gd name="T13" fmla="*/ 882 h 1764"/>
              <a:gd name="T14" fmla="*/ 8239 w 8384"/>
              <a:gd name="T15" fmla="*/ 1763 h 1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84" h="1764">
                <a:moveTo>
                  <a:pt x="8239" y="1763"/>
                </a:moveTo>
                <a:lnTo>
                  <a:pt x="8239" y="1763"/>
                </a:lnTo>
                <a:cubicBezTo>
                  <a:pt x="144" y="1763"/>
                  <a:pt x="144" y="1763"/>
                  <a:pt x="144" y="1763"/>
                </a:cubicBezTo>
                <a:cubicBezTo>
                  <a:pt x="81" y="1547"/>
                  <a:pt x="0" y="1232"/>
                  <a:pt x="9" y="846"/>
                </a:cubicBezTo>
                <a:cubicBezTo>
                  <a:pt x="9" y="495"/>
                  <a:pt x="81" y="207"/>
                  <a:pt x="144" y="0"/>
                </a:cubicBezTo>
                <a:cubicBezTo>
                  <a:pt x="2842" y="0"/>
                  <a:pt x="5541" y="0"/>
                  <a:pt x="8239" y="0"/>
                </a:cubicBezTo>
                <a:cubicBezTo>
                  <a:pt x="8311" y="198"/>
                  <a:pt x="8383" y="504"/>
                  <a:pt x="8383" y="882"/>
                </a:cubicBezTo>
                <a:cubicBezTo>
                  <a:pt x="8383" y="1250"/>
                  <a:pt x="8311" y="1556"/>
                  <a:pt x="8239" y="1763"/>
                </a:cubicBezTo>
              </a:path>
            </a:pathLst>
          </a:custGeom>
          <a:solidFill>
            <a:srgbClr val="FA636B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1" name="Freeform 471">
            <a:extLst>
              <a:ext uri="{FF2B5EF4-FFF2-40B4-BE49-F238E27FC236}">
                <a16:creationId xmlns:a16="http://schemas.microsoft.com/office/drawing/2014/main" id="{2749F9B9-F3AC-4D79-BC87-92FAA73386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316" y="5100968"/>
            <a:ext cx="348064" cy="896083"/>
          </a:xfrm>
          <a:custGeom>
            <a:avLst/>
            <a:gdLst>
              <a:gd name="T0" fmla="*/ 620 w 621"/>
              <a:gd name="T1" fmla="*/ 1601 h 1602"/>
              <a:gd name="T2" fmla="*/ 0 w 621"/>
              <a:gd name="T3" fmla="*/ 1601 h 1602"/>
              <a:gd name="T4" fmla="*/ 0 w 621"/>
              <a:gd name="T5" fmla="*/ 0 h 1602"/>
              <a:gd name="T6" fmla="*/ 620 w 621"/>
              <a:gd name="T7" fmla="*/ 0 h 1602"/>
              <a:gd name="T8" fmla="*/ 620 w 621"/>
              <a:gd name="T9" fmla="*/ 1601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02">
                <a:moveTo>
                  <a:pt x="620" y="1601"/>
                </a:moveTo>
                <a:lnTo>
                  <a:pt x="0" y="1601"/>
                </a:lnTo>
                <a:lnTo>
                  <a:pt x="0" y="0"/>
                </a:lnTo>
                <a:lnTo>
                  <a:pt x="620" y="0"/>
                </a:lnTo>
                <a:lnTo>
                  <a:pt x="620" y="1601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2" name="Freeform 472">
            <a:extLst>
              <a:ext uri="{FF2B5EF4-FFF2-40B4-BE49-F238E27FC236}">
                <a16:creationId xmlns:a16="http://schemas.microsoft.com/office/drawing/2014/main" id="{94FE5FF8-962D-4E81-A0C7-D080F9B1C5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25915" y="5100968"/>
            <a:ext cx="348066" cy="896083"/>
          </a:xfrm>
          <a:custGeom>
            <a:avLst/>
            <a:gdLst>
              <a:gd name="T0" fmla="*/ 620 w 621"/>
              <a:gd name="T1" fmla="*/ 1601 h 1602"/>
              <a:gd name="T2" fmla="*/ 0 w 621"/>
              <a:gd name="T3" fmla="*/ 1601 h 1602"/>
              <a:gd name="T4" fmla="*/ 0 w 621"/>
              <a:gd name="T5" fmla="*/ 0 h 1602"/>
              <a:gd name="T6" fmla="*/ 620 w 621"/>
              <a:gd name="T7" fmla="*/ 0 h 1602"/>
              <a:gd name="T8" fmla="*/ 620 w 621"/>
              <a:gd name="T9" fmla="*/ 1601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02">
                <a:moveTo>
                  <a:pt x="620" y="1601"/>
                </a:moveTo>
                <a:lnTo>
                  <a:pt x="0" y="1601"/>
                </a:lnTo>
                <a:lnTo>
                  <a:pt x="0" y="0"/>
                </a:lnTo>
                <a:lnTo>
                  <a:pt x="620" y="0"/>
                </a:lnTo>
                <a:lnTo>
                  <a:pt x="620" y="1601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3" name="Freeform 473">
            <a:extLst>
              <a:ext uri="{FF2B5EF4-FFF2-40B4-BE49-F238E27FC236}">
                <a16:creationId xmlns:a16="http://schemas.microsoft.com/office/drawing/2014/main" id="{4236956B-F050-4C5F-B548-AD8AFFB1C5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4405" y="2232519"/>
            <a:ext cx="4692702" cy="982481"/>
          </a:xfrm>
          <a:custGeom>
            <a:avLst/>
            <a:gdLst>
              <a:gd name="T0" fmla="*/ 8239 w 8384"/>
              <a:gd name="T1" fmla="*/ 1753 h 1754"/>
              <a:gd name="T2" fmla="*/ 8239 w 8384"/>
              <a:gd name="T3" fmla="*/ 1753 h 1754"/>
              <a:gd name="T4" fmla="*/ 144 w 8384"/>
              <a:gd name="T5" fmla="*/ 1753 h 1754"/>
              <a:gd name="T6" fmla="*/ 9 w 8384"/>
              <a:gd name="T7" fmla="*/ 846 h 1754"/>
              <a:gd name="T8" fmla="*/ 144 w 8384"/>
              <a:gd name="T9" fmla="*/ 0 h 1754"/>
              <a:gd name="T10" fmla="*/ 8239 w 8384"/>
              <a:gd name="T11" fmla="*/ 0 h 1754"/>
              <a:gd name="T12" fmla="*/ 8383 w 8384"/>
              <a:gd name="T13" fmla="*/ 873 h 1754"/>
              <a:gd name="T14" fmla="*/ 8239 w 8384"/>
              <a:gd name="T15" fmla="*/ 1753 h 1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84" h="1754">
                <a:moveTo>
                  <a:pt x="8239" y="1753"/>
                </a:moveTo>
                <a:lnTo>
                  <a:pt x="8239" y="1753"/>
                </a:lnTo>
                <a:cubicBezTo>
                  <a:pt x="144" y="1753"/>
                  <a:pt x="144" y="1753"/>
                  <a:pt x="144" y="1753"/>
                </a:cubicBezTo>
                <a:cubicBezTo>
                  <a:pt x="81" y="1547"/>
                  <a:pt x="0" y="1232"/>
                  <a:pt x="9" y="846"/>
                </a:cubicBezTo>
                <a:cubicBezTo>
                  <a:pt x="9" y="486"/>
                  <a:pt x="81" y="198"/>
                  <a:pt x="144" y="0"/>
                </a:cubicBezTo>
                <a:cubicBezTo>
                  <a:pt x="2842" y="0"/>
                  <a:pt x="5541" y="0"/>
                  <a:pt x="8239" y="0"/>
                </a:cubicBezTo>
                <a:cubicBezTo>
                  <a:pt x="8311" y="198"/>
                  <a:pt x="8383" y="504"/>
                  <a:pt x="8383" y="873"/>
                </a:cubicBezTo>
                <a:cubicBezTo>
                  <a:pt x="8383" y="1251"/>
                  <a:pt x="8311" y="1556"/>
                  <a:pt x="8239" y="1753"/>
                </a:cubicBezTo>
              </a:path>
            </a:pathLst>
          </a:custGeom>
          <a:solidFill>
            <a:srgbClr val="1AACD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4" name="Freeform 474">
            <a:extLst>
              <a:ext uri="{FF2B5EF4-FFF2-40B4-BE49-F238E27FC236}">
                <a16:creationId xmlns:a16="http://schemas.microsoft.com/office/drawing/2014/main" id="{59DCAD42-B744-4A9B-8001-5579858959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316" y="2272016"/>
            <a:ext cx="348064" cy="901020"/>
          </a:xfrm>
          <a:custGeom>
            <a:avLst/>
            <a:gdLst>
              <a:gd name="T0" fmla="*/ 620 w 621"/>
              <a:gd name="T1" fmla="*/ 1609 h 1610"/>
              <a:gd name="T2" fmla="*/ 0 w 621"/>
              <a:gd name="T3" fmla="*/ 1609 h 1610"/>
              <a:gd name="T4" fmla="*/ 0 w 621"/>
              <a:gd name="T5" fmla="*/ 0 h 1610"/>
              <a:gd name="T6" fmla="*/ 620 w 621"/>
              <a:gd name="T7" fmla="*/ 0 h 1610"/>
              <a:gd name="T8" fmla="*/ 620 w 621"/>
              <a:gd name="T9" fmla="*/ 1609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10">
                <a:moveTo>
                  <a:pt x="620" y="1609"/>
                </a:moveTo>
                <a:lnTo>
                  <a:pt x="0" y="1609"/>
                </a:lnTo>
                <a:lnTo>
                  <a:pt x="0" y="0"/>
                </a:lnTo>
                <a:lnTo>
                  <a:pt x="620" y="0"/>
                </a:lnTo>
                <a:lnTo>
                  <a:pt x="620" y="16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5" name="Freeform 475">
            <a:extLst>
              <a:ext uri="{FF2B5EF4-FFF2-40B4-BE49-F238E27FC236}">
                <a16:creationId xmlns:a16="http://schemas.microsoft.com/office/drawing/2014/main" id="{A9FB941E-6983-4C0D-9DA8-33F5C6F6C9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25915" y="2272016"/>
            <a:ext cx="348066" cy="901020"/>
          </a:xfrm>
          <a:custGeom>
            <a:avLst/>
            <a:gdLst>
              <a:gd name="T0" fmla="*/ 620 w 621"/>
              <a:gd name="T1" fmla="*/ 1609 h 1610"/>
              <a:gd name="T2" fmla="*/ 0 w 621"/>
              <a:gd name="T3" fmla="*/ 1609 h 1610"/>
              <a:gd name="T4" fmla="*/ 0 w 621"/>
              <a:gd name="T5" fmla="*/ 0 h 1610"/>
              <a:gd name="T6" fmla="*/ 620 w 621"/>
              <a:gd name="T7" fmla="*/ 0 h 1610"/>
              <a:gd name="T8" fmla="*/ 620 w 621"/>
              <a:gd name="T9" fmla="*/ 1609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10">
                <a:moveTo>
                  <a:pt x="620" y="1609"/>
                </a:moveTo>
                <a:lnTo>
                  <a:pt x="0" y="1609"/>
                </a:lnTo>
                <a:lnTo>
                  <a:pt x="0" y="0"/>
                </a:lnTo>
                <a:lnTo>
                  <a:pt x="620" y="0"/>
                </a:lnTo>
                <a:lnTo>
                  <a:pt x="620" y="16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6" name="Freeform 476">
            <a:extLst>
              <a:ext uri="{FF2B5EF4-FFF2-40B4-BE49-F238E27FC236}">
                <a16:creationId xmlns:a16="http://schemas.microsoft.com/office/drawing/2014/main" id="{56E26564-2D7E-4C15-A0BF-B73450480F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8114" y="4160453"/>
            <a:ext cx="4003979" cy="841773"/>
          </a:xfrm>
          <a:custGeom>
            <a:avLst/>
            <a:gdLst>
              <a:gd name="T0" fmla="*/ 7033 w 7151"/>
              <a:gd name="T1" fmla="*/ 1502 h 1503"/>
              <a:gd name="T2" fmla="*/ 7033 w 7151"/>
              <a:gd name="T3" fmla="*/ 1502 h 1503"/>
              <a:gd name="T4" fmla="*/ 116 w 7151"/>
              <a:gd name="T5" fmla="*/ 1502 h 1503"/>
              <a:gd name="T6" fmla="*/ 0 w 7151"/>
              <a:gd name="T7" fmla="*/ 720 h 1503"/>
              <a:gd name="T8" fmla="*/ 116 w 7151"/>
              <a:gd name="T9" fmla="*/ 0 h 1503"/>
              <a:gd name="T10" fmla="*/ 7033 w 7151"/>
              <a:gd name="T11" fmla="*/ 0 h 1503"/>
              <a:gd name="T12" fmla="*/ 7150 w 7151"/>
              <a:gd name="T13" fmla="*/ 747 h 1503"/>
              <a:gd name="T14" fmla="*/ 7033 w 7151"/>
              <a:gd name="T15" fmla="*/ 150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51" h="1503">
                <a:moveTo>
                  <a:pt x="7033" y="1502"/>
                </a:moveTo>
                <a:lnTo>
                  <a:pt x="7033" y="1502"/>
                </a:lnTo>
                <a:cubicBezTo>
                  <a:pt x="116" y="1502"/>
                  <a:pt x="116" y="1502"/>
                  <a:pt x="116" y="1502"/>
                </a:cubicBezTo>
                <a:cubicBezTo>
                  <a:pt x="63" y="1322"/>
                  <a:pt x="0" y="1052"/>
                  <a:pt x="0" y="720"/>
                </a:cubicBezTo>
                <a:cubicBezTo>
                  <a:pt x="8" y="423"/>
                  <a:pt x="63" y="171"/>
                  <a:pt x="116" y="0"/>
                </a:cubicBezTo>
                <a:cubicBezTo>
                  <a:pt x="2419" y="0"/>
                  <a:pt x="4730" y="0"/>
                  <a:pt x="7033" y="0"/>
                </a:cubicBezTo>
                <a:cubicBezTo>
                  <a:pt x="7087" y="171"/>
                  <a:pt x="7150" y="432"/>
                  <a:pt x="7150" y="747"/>
                </a:cubicBezTo>
                <a:cubicBezTo>
                  <a:pt x="7150" y="1071"/>
                  <a:pt x="7087" y="1331"/>
                  <a:pt x="7033" y="1502"/>
                </a:cubicBezTo>
              </a:path>
            </a:pathLst>
          </a:custGeom>
          <a:solidFill>
            <a:srgbClr val="FDBA0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7" name="Freeform 477">
            <a:extLst>
              <a:ext uri="{FF2B5EF4-FFF2-40B4-BE49-F238E27FC236}">
                <a16:creationId xmlns:a16="http://schemas.microsoft.com/office/drawing/2014/main" id="{4D12C435-8913-4D8C-873E-58E020931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89654" y="4195013"/>
            <a:ext cx="298693" cy="770186"/>
          </a:xfrm>
          <a:custGeom>
            <a:avLst/>
            <a:gdLst>
              <a:gd name="T0" fmla="*/ 531 w 532"/>
              <a:gd name="T1" fmla="*/ 1376 h 1377"/>
              <a:gd name="T2" fmla="*/ 0 w 532"/>
              <a:gd name="T3" fmla="*/ 1376 h 1377"/>
              <a:gd name="T4" fmla="*/ 0 w 532"/>
              <a:gd name="T5" fmla="*/ 0 h 1377"/>
              <a:gd name="T6" fmla="*/ 531 w 532"/>
              <a:gd name="T7" fmla="*/ 0 h 1377"/>
              <a:gd name="T8" fmla="*/ 531 w 532"/>
              <a:gd name="T9" fmla="*/ 137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1377">
                <a:moveTo>
                  <a:pt x="531" y="1376"/>
                </a:moveTo>
                <a:lnTo>
                  <a:pt x="0" y="1376"/>
                </a:lnTo>
                <a:lnTo>
                  <a:pt x="0" y="0"/>
                </a:lnTo>
                <a:lnTo>
                  <a:pt x="531" y="0"/>
                </a:lnTo>
                <a:lnTo>
                  <a:pt x="531" y="137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8" name="Freeform 478">
            <a:extLst>
              <a:ext uri="{FF2B5EF4-FFF2-40B4-BE49-F238E27FC236}">
                <a16:creationId xmlns:a16="http://schemas.microsoft.com/office/drawing/2014/main" id="{9F801007-9588-4687-8C22-A496A33A14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32110" y="4195013"/>
            <a:ext cx="296226" cy="770186"/>
          </a:xfrm>
          <a:custGeom>
            <a:avLst/>
            <a:gdLst>
              <a:gd name="T0" fmla="*/ 530 w 531"/>
              <a:gd name="T1" fmla="*/ 1376 h 1377"/>
              <a:gd name="T2" fmla="*/ 0 w 531"/>
              <a:gd name="T3" fmla="*/ 1376 h 1377"/>
              <a:gd name="T4" fmla="*/ 0 w 531"/>
              <a:gd name="T5" fmla="*/ 0 h 1377"/>
              <a:gd name="T6" fmla="*/ 530 w 531"/>
              <a:gd name="T7" fmla="*/ 0 h 1377"/>
              <a:gd name="T8" fmla="*/ 530 w 531"/>
              <a:gd name="T9" fmla="*/ 137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1" h="1377">
                <a:moveTo>
                  <a:pt x="530" y="1376"/>
                </a:moveTo>
                <a:lnTo>
                  <a:pt x="0" y="1376"/>
                </a:lnTo>
                <a:lnTo>
                  <a:pt x="0" y="0"/>
                </a:lnTo>
                <a:lnTo>
                  <a:pt x="530" y="0"/>
                </a:lnTo>
                <a:lnTo>
                  <a:pt x="530" y="137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9" name="Freeform 479">
            <a:extLst>
              <a:ext uri="{FF2B5EF4-FFF2-40B4-BE49-F238E27FC236}">
                <a16:creationId xmlns:a16="http://schemas.microsoft.com/office/drawing/2014/main" id="{FBC87A23-369D-4D9C-B752-DA767847CFB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9150" y="1531453"/>
            <a:ext cx="3083211" cy="651696"/>
          </a:xfrm>
          <a:custGeom>
            <a:avLst/>
            <a:gdLst>
              <a:gd name="T0" fmla="*/ 5415 w 5506"/>
              <a:gd name="T1" fmla="*/ 1161 h 1162"/>
              <a:gd name="T2" fmla="*/ 5415 w 5506"/>
              <a:gd name="T3" fmla="*/ 1161 h 1162"/>
              <a:gd name="T4" fmla="*/ 90 w 5506"/>
              <a:gd name="T5" fmla="*/ 1161 h 1162"/>
              <a:gd name="T6" fmla="*/ 9 w 5506"/>
              <a:gd name="T7" fmla="*/ 558 h 1162"/>
              <a:gd name="T8" fmla="*/ 90 w 5506"/>
              <a:gd name="T9" fmla="*/ 0 h 1162"/>
              <a:gd name="T10" fmla="*/ 5415 w 5506"/>
              <a:gd name="T11" fmla="*/ 0 h 1162"/>
              <a:gd name="T12" fmla="*/ 5505 w 5506"/>
              <a:gd name="T13" fmla="*/ 576 h 1162"/>
              <a:gd name="T14" fmla="*/ 5415 w 5506"/>
              <a:gd name="T15" fmla="*/ 1161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06" h="1162">
                <a:moveTo>
                  <a:pt x="5415" y="1161"/>
                </a:moveTo>
                <a:lnTo>
                  <a:pt x="5415" y="1161"/>
                </a:lnTo>
                <a:cubicBezTo>
                  <a:pt x="90" y="1161"/>
                  <a:pt x="90" y="1161"/>
                  <a:pt x="90" y="1161"/>
                </a:cubicBezTo>
                <a:cubicBezTo>
                  <a:pt x="54" y="1017"/>
                  <a:pt x="0" y="810"/>
                  <a:pt x="9" y="558"/>
                </a:cubicBezTo>
                <a:cubicBezTo>
                  <a:pt x="9" y="324"/>
                  <a:pt x="54" y="135"/>
                  <a:pt x="90" y="0"/>
                </a:cubicBezTo>
                <a:cubicBezTo>
                  <a:pt x="1871" y="0"/>
                  <a:pt x="3643" y="0"/>
                  <a:pt x="5415" y="0"/>
                </a:cubicBezTo>
                <a:cubicBezTo>
                  <a:pt x="5460" y="135"/>
                  <a:pt x="5505" y="333"/>
                  <a:pt x="5505" y="576"/>
                </a:cubicBezTo>
                <a:cubicBezTo>
                  <a:pt x="5505" y="828"/>
                  <a:pt x="5460" y="1026"/>
                  <a:pt x="5415" y="1161"/>
                </a:cubicBezTo>
              </a:path>
            </a:pathLst>
          </a:custGeom>
          <a:solidFill>
            <a:srgbClr val="3AE0A8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0" name="Freeform 480">
            <a:extLst>
              <a:ext uri="{FF2B5EF4-FFF2-40B4-BE49-F238E27FC236}">
                <a16:creationId xmlns:a16="http://schemas.microsoft.com/office/drawing/2014/main" id="{FC7836F6-9DBF-49C5-BD7F-BA849F86BC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41445" y="1561075"/>
            <a:ext cx="227106" cy="589983"/>
          </a:xfrm>
          <a:custGeom>
            <a:avLst/>
            <a:gdLst>
              <a:gd name="T0" fmla="*/ 405 w 406"/>
              <a:gd name="T1" fmla="*/ 1052 h 1053"/>
              <a:gd name="T2" fmla="*/ 0 w 406"/>
              <a:gd name="T3" fmla="*/ 1052 h 1053"/>
              <a:gd name="T4" fmla="*/ 0 w 406"/>
              <a:gd name="T5" fmla="*/ 0 h 1053"/>
              <a:gd name="T6" fmla="*/ 405 w 406"/>
              <a:gd name="T7" fmla="*/ 0 h 1053"/>
              <a:gd name="T8" fmla="*/ 405 w 406"/>
              <a:gd name="T9" fmla="*/ 1052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6" h="1053">
                <a:moveTo>
                  <a:pt x="405" y="1052"/>
                </a:moveTo>
                <a:lnTo>
                  <a:pt x="0" y="1052"/>
                </a:lnTo>
                <a:lnTo>
                  <a:pt x="0" y="0"/>
                </a:lnTo>
                <a:lnTo>
                  <a:pt x="405" y="0"/>
                </a:lnTo>
                <a:lnTo>
                  <a:pt x="405" y="105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1" name="Freeform 481">
            <a:extLst>
              <a:ext uri="{FF2B5EF4-FFF2-40B4-BE49-F238E27FC236}">
                <a16:creationId xmlns:a16="http://schemas.microsoft.com/office/drawing/2014/main" id="{63656BD0-A400-46DD-ACE8-B1D47BC39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58150" y="1561075"/>
            <a:ext cx="232043" cy="589983"/>
          </a:xfrm>
          <a:custGeom>
            <a:avLst/>
            <a:gdLst>
              <a:gd name="T0" fmla="*/ 414 w 415"/>
              <a:gd name="T1" fmla="*/ 1052 h 1053"/>
              <a:gd name="T2" fmla="*/ 0 w 415"/>
              <a:gd name="T3" fmla="*/ 1052 h 1053"/>
              <a:gd name="T4" fmla="*/ 0 w 415"/>
              <a:gd name="T5" fmla="*/ 0 h 1053"/>
              <a:gd name="T6" fmla="*/ 414 w 415"/>
              <a:gd name="T7" fmla="*/ 0 h 1053"/>
              <a:gd name="T8" fmla="*/ 414 w 415"/>
              <a:gd name="T9" fmla="*/ 1052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1053">
                <a:moveTo>
                  <a:pt x="414" y="1052"/>
                </a:moveTo>
                <a:lnTo>
                  <a:pt x="0" y="1052"/>
                </a:lnTo>
                <a:lnTo>
                  <a:pt x="0" y="0"/>
                </a:lnTo>
                <a:lnTo>
                  <a:pt x="414" y="0"/>
                </a:lnTo>
                <a:lnTo>
                  <a:pt x="414" y="105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2" name="Freeform 482">
            <a:extLst>
              <a:ext uri="{FF2B5EF4-FFF2-40B4-BE49-F238E27FC236}">
                <a16:creationId xmlns:a16="http://schemas.microsoft.com/office/drawing/2014/main" id="{492C1F9F-62C9-4D16-80EA-170855D34E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0677" y="3269308"/>
            <a:ext cx="4003979" cy="841775"/>
          </a:xfrm>
          <a:custGeom>
            <a:avLst/>
            <a:gdLst>
              <a:gd name="T0" fmla="*/ 7034 w 7152"/>
              <a:gd name="T1" fmla="*/ 1502 h 1503"/>
              <a:gd name="T2" fmla="*/ 7034 w 7152"/>
              <a:gd name="T3" fmla="*/ 1502 h 1503"/>
              <a:gd name="T4" fmla="*/ 117 w 7152"/>
              <a:gd name="T5" fmla="*/ 1502 h 1503"/>
              <a:gd name="T6" fmla="*/ 0 w 7152"/>
              <a:gd name="T7" fmla="*/ 720 h 1503"/>
              <a:gd name="T8" fmla="*/ 117 w 7152"/>
              <a:gd name="T9" fmla="*/ 0 h 1503"/>
              <a:gd name="T10" fmla="*/ 7034 w 7152"/>
              <a:gd name="T11" fmla="*/ 0 h 1503"/>
              <a:gd name="T12" fmla="*/ 7151 w 7152"/>
              <a:gd name="T13" fmla="*/ 747 h 1503"/>
              <a:gd name="T14" fmla="*/ 7034 w 7152"/>
              <a:gd name="T15" fmla="*/ 150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52" h="1503">
                <a:moveTo>
                  <a:pt x="7034" y="1502"/>
                </a:moveTo>
                <a:lnTo>
                  <a:pt x="7034" y="1502"/>
                </a:lnTo>
                <a:cubicBezTo>
                  <a:pt x="117" y="1502"/>
                  <a:pt x="117" y="1502"/>
                  <a:pt x="117" y="1502"/>
                </a:cubicBezTo>
                <a:cubicBezTo>
                  <a:pt x="63" y="1313"/>
                  <a:pt x="0" y="1044"/>
                  <a:pt x="0" y="720"/>
                </a:cubicBezTo>
                <a:cubicBezTo>
                  <a:pt x="9" y="414"/>
                  <a:pt x="63" y="171"/>
                  <a:pt x="117" y="0"/>
                </a:cubicBezTo>
                <a:cubicBezTo>
                  <a:pt x="2419" y="0"/>
                  <a:pt x="4722" y="0"/>
                  <a:pt x="7034" y="0"/>
                </a:cubicBezTo>
                <a:cubicBezTo>
                  <a:pt x="7088" y="171"/>
                  <a:pt x="7151" y="423"/>
                  <a:pt x="7151" y="747"/>
                </a:cubicBezTo>
                <a:cubicBezTo>
                  <a:pt x="7151" y="1070"/>
                  <a:pt x="7088" y="1331"/>
                  <a:pt x="7034" y="1502"/>
                </a:cubicBezTo>
              </a:path>
            </a:pathLst>
          </a:custGeom>
          <a:solidFill>
            <a:srgbClr val="6967CC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3" name="Freeform 483">
            <a:extLst>
              <a:ext uri="{FF2B5EF4-FFF2-40B4-BE49-F238E27FC236}">
                <a16:creationId xmlns:a16="http://schemas.microsoft.com/office/drawing/2014/main" id="{538AB5E5-5465-48E4-BF10-F8883F9E1C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92217" y="3303868"/>
            <a:ext cx="296226" cy="765249"/>
          </a:xfrm>
          <a:custGeom>
            <a:avLst/>
            <a:gdLst>
              <a:gd name="T0" fmla="*/ 530 w 531"/>
              <a:gd name="T1" fmla="*/ 1367 h 1368"/>
              <a:gd name="T2" fmla="*/ 0 w 531"/>
              <a:gd name="T3" fmla="*/ 1367 h 1368"/>
              <a:gd name="T4" fmla="*/ 0 w 531"/>
              <a:gd name="T5" fmla="*/ 0 h 1368"/>
              <a:gd name="T6" fmla="*/ 530 w 531"/>
              <a:gd name="T7" fmla="*/ 0 h 1368"/>
              <a:gd name="T8" fmla="*/ 530 w 531"/>
              <a:gd name="T9" fmla="*/ 1367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1" h="1368">
                <a:moveTo>
                  <a:pt x="530" y="1367"/>
                </a:moveTo>
                <a:lnTo>
                  <a:pt x="0" y="1367"/>
                </a:lnTo>
                <a:lnTo>
                  <a:pt x="0" y="0"/>
                </a:lnTo>
                <a:lnTo>
                  <a:pt x="530" y="0"/>
                </a:lnTo>
                <a:lnTo>
                  <a:pt x="530" y="136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4" name="Freeform 484">
            <a:extLst>
              <a:ext uri="{FF2B5EF4-FFF2-40B4-BE49-F238E27FC236}">
                <a16:creationId xmlns:a16="http://schemas.microsoft.com/office/drawing/2014/main" id="{E4EFFB18-ECFC-4D95-ABF8-8E29A2529F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32206" y="3303868"/>
            <a:ext cx="298695" cy="765249"/>
          </a:xfrm>
          <a:custGeom>
            <a:avLst/>
            <a:gdLst>
              <a:gd name="T0" fmla="*/ 531 w 532"/>
              <a:gd name="T1" fmla="*/ 1367 h 1368"/>
              <a:gd name="T2" fmla="*/ 0 w 532"/>
              <a:gd name="T3" fmla="*/ 1367 h 1368"/>
              <a:gd name="T4" fmla="*/ 0 w 532"/>
              <a:gd name="T5" fmla="*/ 0 h 1368"/>
              <a:gd name="T6" fmla="*/ 531 w 532"/>
              <a:gd name="T7" fmla="*/ 0 h 1368"/>
              <a:gd name="T8" fmla="*/ 531 w 532"/>
              <a:gd name="T9" fmla="*/ 1367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1368">
                <a:moveTo>
                  <a:pt x="531" y="1367"/>
                </a:moveTo>
                <a:lnTo>
                  <a:pt x="0" y="1367"/>
                </a:lnTo>
                <a:lnTo>
                  <a:pt x="0" y="0"/>
                </a:lnTo>
                <a:lnTo>
                  <a:pt x="531" y="0"/>
                </a:lnTo>
                <a:lnTo>
                  <a:pt x="531" y="136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grpSp>
        <p:nvGrpSpPr>
          <p:cNvPr id="55" name="Grupo 2">
            <a:extLst>
              <a:ext uri="{FF2B5EF4-FFF2-40B4-BE49-F238E27FC236}">
                <a16:creationId xmlns:a16="http://schemas.microsoft.com/office/drawing/2014/main" id="{4BD9B386-03E2-4354-8C88-090ADAF813E6}"/>
              </a:ext>
            </a:extLst>
          </p:cNvPr>
          <p:cNvGrpSpPr/>
          <p:nvPr userDrawn="1"/>
        </p:nvGrpSpPr>
        <p:grpSpPr>
          <a:xfrm>
            <a:off x="1926585" y="1316690"/>
            <a:ext cx="3011625" cy="4922278"/>
            <a:chOff x="5178157" y="3281080"/>
            <a:chExt cx="6023249" cy="9844555"/>
          </a:xfrm>
        </p:grpSpPr>
        <p:sp>
          <p:nvSpPr>
            <p:cNvPr id="56" name="Line 485">
              <a:extLst>
                <a:ext uri="{FF2B5EF4-FFF2-40B4-BE49-F238E27FC236}">
                  <a16:creationId xmlns:a16="http://schemas.microsoft.com/office/drawing/2014/main" id="{6A2C0054-DE82-466E-AA86-2D3EC0915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8157" y="3281080"/>
              <a:ext cx="3223921" cy="9844555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486">
              <a:extLst>
                <a:ext uri="{FF2B5EF4-FFF2-40B4-BE49-F238E27FC236}">
                  <a16:creationId xmlns:a16="http://schemas.microsoft.com/office/drawing/2014/main" id="{2E8D67FC-FB18-43F7-8A11-2CA323E54D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7614" y="3281080"/>
              <a:ext cx="3233792" cy="9844555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487">
              <a:extLst>
                <a:ext uri="{FF2B5EF4-FFF2-40B4-BE49-F238E27FC236}">
                  <a16:creationId xmlns:a16="http://schemas.microsoft.com/office/drawing/2014/main" id="{A2A8C5D3-E71F-447D-AE4A-3122DE559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3628" y="4357365"/>
              <a:ext cx="2740086" cy="4936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488">
              <a:extLst>
                <a:ext uri="{FF2B5EF4-FFF2-40B4-BE49-F238E27FC236}">
                  <a16:creationId xmlns:a16="http://schemas.microsoft.com/office/drawing/2014/main" id="{E1561C0D-A609-47D5-AA36-6EDAE4536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4820" y="6258143"/>
              <a:ext cx="2700589" cy="4939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489">
              <a:extLst>
                <a:ext uri="{FF2B5EF4-FFF2-40B4-BE49-F238E27FC236}">
                  <a16:creationId xmlns:a16="http://schemas.microsoft.com/office/drawing/2014/main" id="{BAC5D1CD-BE04-41C7-92FC-A6C51AC53F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2084" y="8163859"/>
              <a:ext cx="2749957" cy="4939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490">
              <a:extLst>
                <a:ext uri="{FF2B5EF4-FFF2-40B4-BE49-F238E27FC236}">
                  <a16:creationId xmlns:a16="http://schemas.microsoft.com/office/drawing/2014/main" id="{830B2020-2538-44AB-A6E5-A6B4D0F07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4283" y="10064640"/>
              <a:ext cx="2740083" cy="4936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Line 491">
              <a:extLst>
                <a:ext uri="{FF2B5EF4-FFF2-40B4-BE49-F238E27FC236}">
                  <a16:creationId xmlns:a16="http://schemas.microsoft.com/office/drawing/2014/main" id="{026DCF38-864D-4565-81AD-50DEADF62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1543" y="11965418"/>
              <a:ext cx="2740086" cy="4939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3" name="Freeform 492">
            <a:extLst>
              <a:ext uri="{FF2B5EF4-FFF2-40B4-BE49-F238E27FC236}">
                <a16:creationId xmlns:a16="http://schemas.microsoft.com/office/drawing/2014/main" id="{EDC2BD77-F5B4-4A91-8F03-8435DDD096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62369" y="1768433"/>
            <a:ext cx="140707" cy="140708"/>
          </a:xfrm>
          <a:custGeom>
            <a:avLst/>
            <a:gdLst>
              <a:gd name="T0" fmla="*/ 126 w 253"/>
              <a:gd name="T1" fmla="*/ 252 h 253"/>
              <a:gd name="T2" fmla="*/ 126 w 253"/>
              <a:gd name="T3" fmla="*/ 252 h 253"/>
              <a:gd name="T4" fmla="*/ 0 w 253"/>
              <a:gd name="T5" fmla="*/ 126 h 253"/>
              <a:gd name="T6" fmla="*/ 126 w 253"/>
              <a:gd name="T7" fmla="*/ 0 h 253"/>
              <a:gd name="T8" fmla="*/ 252 w 253"/>
              <a:gd name="T9" fmla="*/ 126 h 253"/>
              <a:gd name="T10" fmla="*/ 126 w 253"/>
              <a:gd name="T11" fmla="*/ 252 h 253"/>
              <a:gd name="T12" fmla="*/ 126 w 253"/>
              <a:gd name="T13" fmla="*/ 54 h 253"/>
              <a:gd name="T14" fmla="*/ 126 w 253"/>
              <a:gd name="T15" fmla="*/ 54 h 253"/>
              <a:gd name="T16" fmla="*/ 54 w 253"/>
              <a:gd name="T17" fmla="*/ 126 h 253"/>
              <a:gd name="T18" fmla="*/ 126 w 253"/>
              <a:gd name="T19" fmla="*/ 198 h 253"/>
              <a:gd name="T20" fmla="*/ 198 w 253"/>
              <a:gd name="T21" fmla="*/ 126 h 253"/>
              <a:gd name="T22" fmla="*/ 126 w 253"/>
              <a:gd name="T23" fmla="*/ 54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3" h="253">
                <a:moveTo>
                  <a:pt x="126" y="252"/>
                </a:moveTo>
                <a:lnTo>
                  <a:pt x="126" y="252"/>
                </a:lnTo>
                <a:cubicBezTo>
                  <a:pt x="54" y="252"/>
                  <a:pt x="0" y="198"/>
                  <a:pt x="0" y="126"/>
                </a:cubicBezTo>
                <a:cubicBezTo>
                  <a:pt x="0" y="54"/>
                  <a:pt x="54" y="0"/>
                  <a:pt x="126" y="0"/>
                </a:cubicBezTo>
                <a:cubicBezTo>
                  <a:pt x="198" y="0"/>
                  <a:pt x="252" y="54"/>
                  <a:pt x="252" y="126"/>
                </a:cubicBezTo>
                <a:cubicBezTo>
                  <a:pt x="252" y="198"/>
                  <a:pt x="198" y="252"/>
                  <a:pt x="126" y="252"/>
                </a:cubicBezTo>
                <a:close/>
                <a:moveTo>
                  <a:pt x="126" y="54"/>
                </a:moveTo>
                <a:lnTo>
                  <a:pt x="126" y="54"/>
                </a:lnTo>
                <a:cubicBezTo>
                  <a:pt x="90" y="54"/>
                  <a:pt x="54" y="90"/>
                  <a:pt x="54" y="126"/>
                </a:cubicBezTo>
                <a:cubicBezTo>
                  <a:pt x="54" y="162"/>
                  <a:pt x="90" y="198"/>
                  <a:pt x="126" y="198"/>
                </a:cubicBezTo>
                <a:cubicBezTo>
                  <a:pt x="171" y="198"/>
                  <a:pt x="198" y="162"/>
                  <a:pt x="198" y="126"/>
                </a:cubicBezTo>
                <a:cubicBezTo>
                  <a:pt x="198" y="90"/>
                  <a:pt x="171" y="54"/>
                  <a:pt x="126" y="54"/>
                </a:cubicBezTo>
                <a:close/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4" name="Freeform 493">
            <a:extLst>
              <a:ext uri="{FF2B5EF4-FFF2-40B4-BE49-F238E27FC236}">
                <a16:creationId xmlns:a16="http://schemas.microsoft.com/office/drawing/2014/main" id="{FA23CF10-478C-4E41-84EB-659F5C887B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96976" y="1598104"/>
            <a:ext cx="478898" cy="478898"/>
          </a:xfrm>
          <a:custGeom>
            <a:avLst/>
            <a:gdLst>
              <a:gd name="T0" fmla="*/ 495 w 856"/>
              <a:gd name="T1" fmla="*/ 854 h 855"/>
              <a:gd name="T2" fmla="*/ 333 w 856"/>
              <a:gd name="T3" fmla="*/ 828 h 855"/>
              <a:gd name="T4" fmla="*/ 297 w 856"/>
              <a:gd name="T5" fmla="*/ 702 h 855"/>
              <a:gd name="T6" fmla="*/ 171 w 856"/>
              <a:gd name="T7" fmla="*/ 783 h 855"/>
              <a:gd name="T8" fmla="*/ 72 w 856"/>
              <a:gd name="T9" fmla="*/ 648 h 855"/>
              <a:gd name="T10" fmla="*/ 144 w 856"/>
              <a:gd name="T11" fmla="*/ 531 h 855"/>
              <a:gd name="T12" fmla="*/ 0 w 856"/>
              <a:gd name="T13" fmla="*/ 504 h 855"/>
              <a:gd name="T14" fmla="*/ 27 w 856"/>
              <a:gd name="T15" fmla="*/ 333 h 855"/>
              <a:gd name="T16" fmla="*/ 153 w 856"/>
              <a:gd name="T17" fmla="*/ 297 h 855"/>
              <a:gd name="T18" fmla="*/ 72 w 856"/>
              <a:gd name="T19" fmla="*/ 180 h 855"/>
              <a:gd name="T20" fmla="*/ 207 w 856"/>
              <a:gd name="T21" fmla="*/ 81 h 855"/>
              <a:gd name="T22" fmla="*/ 324 w 856"/>
              <a:gd name="T23" fmla="*/ 135 h 855"/>
              <a:gd name="T24" fmla="*/ 351 w 856"/>
              <a:gd name="T25" fmla="*/ 0 h 855"/>
              <a:gd name="T26" fmla="*/ 522 w 856"/>
              <a:gd name="T27" fmla="*/ 36 h 855"/>
              <a:gd name="T28" fmla="*/ 567 w 856"/>
              <a:gd name="T29" fmla="*/ 153 h 855"/>
              <a:gd name="T30" fmla="*/ 675 w 856"/>
              <a:gd name="T31" fmla="*/ 81 h 855"/>
              <a:gd name="T32" fmla="*/ 774 w 856"/>
              <a:gd name="T33" fmla="*/ 216 h 855"/>
              <a:gd name="T34" fmla="*/ 711 w 856"/>
              <a:gd name="T35" fmla="*/ 333 h 855"/>
              <a:gd name="T36" fmla="*/ 855 w 856"/>
              <a:gd name="T37" fmla="*/ 360 h 855"/>
              <a:gd name="T38" fmla="*/ 828 w 856"/>
              <a:gd name="T39" fmla="*/ 531 h 855"/>
              <a:gd name="T40" fmla="*/ 693 w 856"/>
              <a:gd name="T41" fmla="*/ 567 h 855"/>
              <a:gd name="T42" fmla="*/ 774 w 856"/>
              <a:gd name="T43" fmla="*/ 684 h 855"/>
              <a:gd name="T44" fmla="*/ 639 w 856"/>
              <a:gd name="T45" fmla="*/ 783 h 855"/>
              <a:gd name="T46" fmla="*/ 522 w 856"/>
              <a:gd name="T47" fmla="*/ 711 h 855"/>
              <a:gd name="T48" fmla="*/ 495 w 856"/>
              <a:gd name="T49" fmla="*/ 854 h 855"/>
              <a:gd name="T50" fmla="*/ 387 w 856"/>
              <a:gd name="T51" fmla="*/ 801 h 855"/>
              <a:gd name="T52" fmla="*/ 468 w 856"/>
              <a:gd name="T53" fmla="*/ 693 h 855"/>
              <a:gd name="T54" fmla="*/ 549 w 856"/>
              <a:gd name="T55" fmla="*/ 639 h 855"/>
              <a:gd name="T56" fmla="*/ 657 w 856"/>
              <a:gd name="T57" fmla="*/ 720 h 855"/>
              <a:gd name="T58" fmla="*/ 639 w 856"/>
              <a:gd name="T59" fmla="*/ 585 h 855"/>
              <a:gd name="T60" fmla="*/ 666 w 856"/>
              <a:gd name="T61" fmla="*/ 495 h 855"/>
              <a:gd name="T62" fmla="*/ 801 w 856"/>
              <a:gd name="T63" fmla="*/ 468 h 855"/>
              <a:gd name="T64" fmla="*/ 693 w 856"/>
              <a:gd name="T65" fmla="*/ 387 h 855"/>
              <a:gd name="T66" fmla="*/ 639 w 856"/>
              <a:gd name="T67" fmla="*/ 306 h 855"/>
              <a:gd name="T68" fmla="*/ 720 w 856"/>
              <a:gd name="T69" fmla="*/ 198 h 855"/>
              <a:gd name="T70" fmla="*/ 585 w 856"/>
              <a:gd name="T71" fmla="*/ 207 h 855"/>
              <a:gd name="T72" fmla="*/ 486 w 856"/>
              <a:gd name="T73" fmla="*/ 180 h 855"/>
              <a:gd name="T74" fmla="*/ 468 w 856"/>
              <a:gd name="T75" fmla="*/ 63 h 855"/>
              <a:gd name="T76" fmla="*/ 387 w 856"/>
              <a:gd name="T77" fmla="*/ 153 h 855"/>
              <a:gd name="T78" fmla="*/ 297 w 856"/>
              <a:gd name="T79" fmla="*/ 216 h 855"/>
              <a:gd name="T80" fmla="*/ 189 w 856"/>
              <a:gd name="T81" fmla="*/ 144 h 855"/>
              <a:gd name="T82" fmla="*/ 207 w 856"/>
              <a:gd name="T83" fmla="*/ 270 h 855"/>
              <a:gd name="T84" fmla="*/ 180 w 856"/>
              <a:gd name="T85" fmla="*/ 369 h 855"/>
              <a:gd name="T86" fmla="*/ 54 w 856"/>
              <a:gd name="T87" fmla="*/ 387 h 855"/>
              <a:gd name="T88" fmla="*/ 162 w 856"/>
              <a:gd name="T89" fmla="*/ 477 h 855"/>
              <a:gd name="T90" fmla="*/ 216 w 856"/>
              <a:gd name="T91" fmla="*/ 558 h 855"/>
              <a:gd name="T92" fmla="*/ 135 w 856"/>
              <a:gd name="T93" fmla="*/ 666 h 855"/>
              <a:gd name="T94" fmla="*/ 270 w 856"/>
              <a:gd name="T95" fmla="*/ 648 h 855"/>
              <a:gd name="T96" fmla="*/ 360 w 856"/>
              <a:gd name="T97" fmla="*/ 666 h 855"/>
              <a:gd name="T98" fmla="*/ 387 w 856"/>
              <a:gd name="T99" fmla="*/ 801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56" h="855">
                <a:moveTo>
                  <a:pt x="495" y="854"/>
                </a:moveTo>
                <a:lnTo>
                  <a:pt x="495" y="854"/>
                </a:lnTo>
                <a:cubicBezTo>
                  <a:pt x="360" y="854"/>
                  <a:pt x="360" y="854"/>
                  <a:pt x="360" y="854"/>
                </a:cubicBezTo>
                <a:cubicBezTo>
                  <a:pt x="342" y="854"/>
                  <a:pt x="333" y="846"/>
                  <a:pt x="333" y="828"/>
                </a:cubicBezTo>
                <a:cubicBezTo>
                  <a:pt x="324" y="711"/>
                  <a:pt x="324" y="711"/>
                  <a:pt x="324" y="711"/>
                </a:cubicBezTo>
                <a:cubicBezTo>
                  <a:pt x="315" y="711"/>
                  <a:pt x="306" y="702"/>
                  <a:pt x="297" y="702"/>
                </a:cubicBezTo>
                <a:cubicBezTo>
                  <a:pt x="207" y="783"/>
                  <a:pt x="207" y="783"/>
                  <a:pt x="207" y="783"/>
                </a:cubicBezTo>
                <a:cubicBezTo>
                  <a:pt x="198" y="792"/>
                  <a:pt x="180" y="792"/>
                  <a:pt x="171" y="783"/>
                </a:cubicBezTo>
                <a:cubicBezTo>
                  <a:pt x="72" y="684"/>
                  <a:pt x="72" y="684"/>
                  <a:pt x="72" y="684"/>
                </a:cubicBezTo>
                <a:cubicBezTo>
                  <a:pt x="63" y="675"/>
                  <a:pt x="63" y="657"/>
                  <a:pt x="72" y="648"/>
                </a:cubicBezTo>
                <a:cubicBezTo>
                  <a:pt x="153" y="567"/>
                  <a:pt x="153" y="567"/>
                  <a:pt x="153" y="567"/>
                </a:cubicBezTo>
                <a:cubicBezTo>
                  <a:pt x="153" y="549"/>
                  <a:pt x="144" y="540"/>
                  <a:pt x="144" y="531"/>
                </a:cubicBezTo>
                <a:cubicBezTo>
                  <a:pt x="27" y="531"/>
                  <a:pt x="27" y="531"/>
                  <a:pt x="27" y="531"/>
                </a:cubicBezTo>
                <a:cubicBezTo>
                  <a:pt x="9" y="531"/>
                  <a:pt x="0" y="513"/>
                  <a:pt x="0" y="504"/>
                </a:cubicBezTo>
                <a:cubicBezTo>
                  <a:pt x="0" y="360"/>
                  <a:pt x="0" y="360"/>
                  <a:pt x="0" y="360"/>
                </a:cubicBezTo>
                <a:cubicBezTo>
                  <a:pt x="0" y="351"/>
                  <a:pt x="9" y="333"/>
                  <a:pt x="27" y="333"/>
                </a:cubicBezTo>
                <a:cubicBezTo>
                  <a:pt x="135" y="333"/>
                  <a:pt x="135" y="333"/>
                  <a:pt x="135" y="333"/>
                </a:cubicBezTo>
                <a:cubicBezTo>
                  <a:pt x="135" y="324"/>
                  <a:pt x="144" y="306"/>
                  <a:pt x="153" y="297"/>
                </a:cubicBezTo>
                <a:cubicBezTo>
                  <a:pt x="72" y="216"/>
                  <a:pt x="72" y="216"/>
                  <a:pt x="72" y="216"/>
                </a:cubicBezTo>
                <a:cubicBezTo>
                  <a:pt x="63" y="207"/>
                  <a:pt x="63" y="189"/>
                  <a:pt x="72" y="180"/>
                </a:cubicBezTo>
                <a:cubicBezTo>
                  <a:pt x="171" y="81"/>
                  <a:pt x="171" y="81"/>
                  <a:pt x="171" y="81"/>
                </a:cubicBezTo>
                <a:cubicBezTo>
                  <a:pt x="180" y="72"/>
                  <a:pt x="198" y="72"/>
                  <a:pt x="207" y="81"/>
                </a:cubicBezTo>
                <a:cubicBezTo>
                  <a:pt x="288" y="153"/>
                  <a:pt x="288" y="153"/>
                  <a:pt x="288" y="153"/>
                </a:cubicBezTo>
                <a:cubicBezTo>
                  <a:pt x="297" y="144"/>
                  <a:pt x="315" y="144"/>
                  <a:pt x="324" y="135"/>
                </a:cubicBezTo>
                <a:cubicBezTo>
                  <a:pt x="324" y="36"/>
                  <a:pt x="324" y="36"/>
                  <a:pt x="324" y="36"/>
                </a:cubicBezTo>
                <a:cubicBezTo>
                  <a:pt x="324" y="18"/>
                  <a:pt x="342" y="0"/>
                  <a:pt x="351" y="0"/>
                </a:cubicBezTo>
                <a:cubicBezTo>
                  <a:pt x="495" y="0"/>
                  <a:pt x="495" y="0"/>
                  <a:pt x="495" y="0"/>
                </a:cubicBezTo>
                <a:cubicBezTo>
                  <a:pt x="504" y="0"/>
                  <a:pt x="522" y="18"/>
                  <a:pt x="522" y="36"/>
                </a:cubicBezTo>
                <a:cubicBezTo>
                  <a:pt x="522" y="135"/>
                  <a:pt x="522" y="135"/>
                  <a:pt x="522" y="135"/>
                </a:cubicBezTo>
                <a:cubicBezTo>
                  <a:pt x="540" y="144"/>
                  <a:pt x="549" y="144"/>
                  <a:pt x="567" y="153"/>
                </a:cubicBezTo>
                <a:cubicBezTo>
                  <a:pt x="639" y="81"/>
                  <a:pt x="639" y="81"/>
                  <a:pt x="639" y="81"/>
                </a:cubicBezTo>
                <a:cubicBezTo>
                  <a:pt x="648" y="72"/>
                  <a:pt x="666" y="72"/>
                  <a:pt x="675" y="81"/>
                </a:cubicBezTo>
                <a:cubicBezTo>
                  <a:pt x="774" y="180"/>
                  <a:pt x="774" y="180"/>
                  <a:pt x="774" y="180"/>
                </a:cubicBezTo>
                <a:cubicBezTo>
                  <a:pt x="783" y="189"/>
                  <a:pt x="783" y="207"/>
                  <a:pt x="774" y="216"/>
                </a:cubicBezTo>
                <a:cubicBezTo>
                  <a:pt x="702" y="297"/>
                  <a:pt x="702" y="297"/>
                  <a:pt x="702" y="297"/>
                </a:cubicBezTo>
                <a:cubicBezTo>
                  <a:pt x="702" y="306"/>
                  <a:pt x="711" y="324"/>
                  <a:pt x="711" y="333"/>
                </a:cubicBezTo>
                <a:cubicBezTo>
                  <a:pt x="828" y="333"/>
                  <a:pt x="828" y="333"/>
                  <a:pt x="828" y="333"/>
                </a:cubicBezTo>
                <a:cubicBezTo>
                  <a:pt x="837" y="333"/>
                  <a:pt x="855" y="351"/>
                  <a:pt x="855" y="360"/>
                </a:cubicBezTo>
                <a:cubicBezTo>
                  <a:pt x="855" y="504"/>
                  <a:pt x="855" y="504"/>
                  <a:pt x="855" y="504"/>
                </a:cubicBezTo>
                <a:cubicBezTo>
                  <a:pt x="855" y="513"/>
                  <a:pt x="837" y="531"/>
                  <a:pt x="828" y="531"/>
                </a:cubicBezTo>
                <a:cubicBezTo>
                  <a:pt x="711" y="531"/>
                  <a:pt x="711" y="531"/>
                  <a:pt x="711" y="531"/>
                </a:cubicBezTo>
                <a:cubicBezTo>
                  <a:pt x="702" y="540"/>
                  <a:pt x="702" y="549"/>
                  <a:pt x="693" y="567"/>
                </a:cubicBezTo>
                <a:cubicBezTo>
                  <a:pt x="774" y="648"/>
                  <a:pt x="774" y="648"/>
                  <a:pt x="774" y="648"/>
                </a:cubicBezTo>
                <a:cubicBezTo>
                  <a:pt x="783" y="657"/>
                  <a:pt x="783" y="675"/>
                  <a:pt x="774" y="684"/>
                </a:cubicBezTo>
                <a:cubicBezTo>
                  <a:pt x="675" y="783"/>
                  <a:pt x="675" y="783"/>
                  <a:pt x="675" y="783"/>
                </a:cubicBezTo>
                <a:cubicBezTo>
                  <a:pt x="666" y="792"/>
                  <a:pt x="648" y="792"/>
                  <a:pt x="639" y="783"/>
                </a:cubicBezTo>
                <a:cubicBezTo>
                  <a:pt x="558" y="702"/>
                  <a:pt x="558" y="702"/>
                  <a:pt x="558" y="702"/>
                </a:cubicBezTo>
                <a:cubicBezTo>
                  <a:pt x="540" y="702"/>
                  <a:pt x="531" y="711"/>
                  <a:pt x="522" y="711"/>
                </a:cubicBezTo>
                <a:cubicBezTo>
                  <a:pt x="522" y="828"/>
                  <a:pt x="522" y="828"/>
                  <a:pt x="522" y="828"/>
                </a:cubicBezTo>
                <a:cubicBezTo>
                  <a:pt x="522" y="846"/>
                  <a:pt x="513" y="854"/>
                  <a:pt x="495" y="854"/>
                </a:cubicBezTo>
                <a:close/>
                <a:moveTo>
                  <a:pt x="387" y="801"/>
                </a:moveTo>
                <a:lnTo>
                  <a:pt x="387" y="801"/>
                </a:lnTo>
                <a:cubicBezTo>
                  <a:pt x="468" y="801"/>
                  <a:pt x="468" y="801"/>
                  <a:pt x="468" y="801"/>
                </a:cubicBezTo>
                <a:cubicBezTo>
                  <a:pt x="468" y="693"/>
                  <a:pt x="468" y="693"/>
                  <a:pt x="468" y="693"/>
                </a:cubicBezTo>
                <a:cubicBezTo>
                  <a:pt x="468" y="675"/>
                  <a:pt x="477" y="666"/>
                  <a:pt x="486" y="666"/>
                </a:cubicBezTo>
                <a:cubicBezTo>
                  <a:pt x="504" y="657"/>
                  <a:pt x="531" y="648"/>
                  <a:pt x="549" y="639"/>
                </a:cubicBezTo>
                <a:cubicBezTo>
                  <a:pt x="558" y="630"/>
                  <a:pt x="567" y="639"/>
                  <a:pt x="576" y="648"/>
                </a:cubicBezTo>
                <a:cubicBezTo>
                  <a:pt x="657" y="720"/>
                  <a:pt x="657" y="720"/>
                  <a:pt x="657" y="720"/>
                </a:cubicBezTo>
                <a:cubicBezTo>
                  <a:pt x="720" y="666"/>
                  <a:pt x="720" y="666"/>
                  <a:pt x="720" y="666"/>
                </a:cubicBezTo>
                <a:cubicBezTo>
                  <a:pt x="639" y="585"/>
                  <a:pt x="639" y="585"/>
                  <a:pt x="639" y="585"/>
                </a:cubicBezTo>
                <a:cubicBezTo>
                  <a:pt x="630" y="576"/>
                  <a:pt x="630" y="567"/>
                  <a:pt x="639" y="558"/>
                </a:cubicBezTo>
                <a:cubicBezTo>
                  <a:pt x="648" y="531"/>
                  <a:pt x="657" y="513"/>
                  <a:pt x="666" y="495"/>
                </a:cubicBezTo>
                <a:cubicBezTo>
                  <a:pt x="666" y="477"/>
                  <a:pt x="675" y="477"/>
                  <a:pt x="693" y="477"/>
                </a:cubicBezTo>
                <a:cubicBezTo>
                  <a:pt x="801" y="468"/>
                  <a:pt x="801" y="468"/>
                  <a:pt x="801" y="468"/>
                </a:cubicBezTo>
                <a:cubicBezTo>
                  <a:pt x="801" y="387"/>
                  <a:pt x="801" y="387"/>
                  <a:pt x="801" y="387"/>
                </a:cubicBezTo>
                <a:cubicBezTo>
                  <a:pt x="693" y="387"/>
                  <a:pt x="693" y="387"/>
                  <a:pt x="693" y="387"/>
                </a:cubicBezTo>
                <a:cubicBezTo>
                  <a:pt x="684" y="387"/>
                  <a:pt x="666" y="378"/>
                  <a:pt x="666" y="369"/>
                </a:cubicBezTo>
                <a:cubicBezTo>
                  <a:pt x="657" y="342"/>
                  <a:pt x="657" y="324"/>
                  <a:pt x="639" y="306"/>
                </a:cubicBezTo>
                <a:cubicBezTo>
                  <a:pt x="639" y="288"/>
                  <a:pt x="639" y="279"/>
                  <a:pt x="648" y="270"/>
                </a:cubicBezTo>
                <a:cubicBezTo>
                  <a:pt x="720" y="198"/>
                  <a:pt x="720" y="198"/>
                  <a:pt x="720" y="198"/>
                </a:cubicBezTo>
                <a:cubicBezTo>
                  <a:pt x="657" y="135"/>
                  <a:pt x="657" y="135"/>
                  <a:pt x="657" y="135"/>
                </a:cubicBezTo>
                <a:cubicBezTo>
                  <a:pt x="585" y="207"/>
                  <a:pt x="585" y="207"/>
                  <a:pt x="585" y="207"/>
                </a:cubicBezTo>
                <a:cubicBezTo>
                  <a:pt x="576" y="216"/>
                  <a:pt x="567" y="216"/>
                  <a:pt x="558" y="216"/>
                </a:cubicBezTo>
                <a:cubicBezTo>
                  <a:pt x="531" y="198"/>
                  <a:pt x="513" y="189"/>
                  <a:pt x="486" y="180"/>
                </a:cubicBezTo>
                <a:cubicBezTo>
                  <a:pt x="477" y="180"/>
                  <a:pt x="468" y="171"/>
                  <a:pt x="468" y="153"/>
                </a:cubicBezTo>
                <a:cubicBezTo>
                  <a:pt x="468" y="63"/>
                  <a:pt x="468" y="63"/>
                  <a:pt x="468" y="63"/>
                </a:cubicBezTo>
                <a:cubicBezTo>
                  <a:pt x="387" y="63"/>
                  <a:pt x="387" y="63"/>
                  <a:pt x="387" y="63"/>
                </a:cubicBezTo>
                <a:cubicBezTo>
                  <a:pt x="387" y="153"/>
                  <a:pt x="387" y="153"/>
                  <a:pt x="387" y="153"/>
                </a:cubicBezTo>
                <a:cubicBezTo>
                  <a:pt x="387" y="171"/>
                  <a:pt x="378" y="180"/>
                  <a:pt x="360" y="180"/>
                </a:cubicBezTo>
                <a:cubicBezTo>
                  <a:pt x="342" y="189"/>
                  <a:pt x="315" y="198"/>
                  <a:pt x="297" y="216"/>
                </a:cubicBezTo>
                <a:cubicBezTo>
                  <a:pt x="279" y="216"/>
                  <a:pt x="270" y="216"/>
                  <a:pt x="261" y="207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35" y="198"/>
                  <a:pt x="135" y="198"/>
                  <a:pt x="135" y="198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16" y="279"/>
                  <a:pt x="216" y="288"/>
                  <a:pt x="207" y="306"/>
                </a:cubicBezTo>
                <a:cubicBezTo>
                  <a:pt x="198" y="324"/>
                  <a:pt x="189" y="342"/>
                  <a:pt x="180" y="369"/>
                </a:cubicBezTo>
                <a:cubicBezTo>
                  <a:pt x="180" y="378"/>
                  <a:pt x="171" y="387"/>
                  <a:pt x="153" y="387"/>
                </a:cubicBezTo>
                <a:cubicBezTo>
                  <a:pt x="54" y="387"/>
                  <a:pt x="54" y="387"/>
                  <a:pt x="54" y="387"/>
                </a:cubicBezTo>
                <a:cubicBezTo>
                  <a:pt x="54" y="477"/>
                  <a:pt x="54" y="477"/>
                  <a:pt x="54" y="477"/>
                </a:cubicBezTo>
                <a:cubicBezTo>
                  <a:pt x="162" y="477"/>
                  <a:pt x="162" y="477"/>
                  <a:pt x="162" y="477"/>
                </a:cubicBezTo>
                <a:cubicBezTo>
                  <a:pt x="171" y="477"/>
                  <a:pt x="180" y="486"/>
                  <a:pt x="189" y="495"/>
                </a:cubicBezTo>
                <a:cubicBezTo>
                  <a:pt x="189" y="513"/>
                  <a:pt x="198" y="531"/>
                  <a:pt x="216" y="558"/>
                </a:cubicBezTo>
                <a:cubicBezTo>
                  <a:pt x="225" y="567"/>
                  <a:pt x="216" y="576"/>
                  <a:pt x="207" y="585"/>
                </a:cubicBezTo>
                <a:cubicBezTo>
                  <a:pt x="135" y="666"/>
                  <a:pt x="135" y="666"/>
                  <a:pt x="135" y="666"/>
                </a:cubicBezTo>
                <a:cubicBezTo>
                  <a:pt x="189" y="720"/>
                  <a:pt x="189" y="720"/>
                  <a:pt x="189" y="720"/>
                </a:cubicBezTo>
                <a:cubicBezTo>
                  <a:pt x="270" y="648"/>
                  <a:pt x="270" y="648"/>
                  <a:pt x="270" y="648"/>
                </a:cubicBezTo>
                <a:cubicBezTo>
                  <a:pt x="279" y="639"/>
                  <a:pt x="297" y="630"/>
                  <a:pt x="306" y="639"/>
                </a:cubicBezTo>
                <a:cubicBezTo>
                  <a:pt x="324" y="648"/>
                  <a:pt x="342" y="657"/>
                  <a:pt x="360" y="666"/>
                </a:cubicBezTo>
                <a:cubicBezTo>
                  <a:pt x="378" y="666"/>
                  <a:pt x="387" y="675"/>
                  <a:pt x="387" y="693"/>
                </a:cubicBezTo>
                <a:lnTo>
                  <a:pt x="387" y="801"/>
                </a:lnTo>
                <a:close/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5" name="Freeform 494">
            <a:extLst>
              <a:ext uri="{FF2B5EF4-FFF2-40B4-BE49-F238E27FC236}">
                <a16:creationId xmlns:a16="http://schemas.microsoft.com/office/drawing/2014/main" id="{459F1372-AF07-4632-A2B1-B0FE6024C4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67353" y="2474437"/>
            <a:ext cx="414716" cy="387562"/>
          </a:xfrm>
          <a:custGeom>
            <a:avLst/>
            <a:gdLst>
              <a:gd name="T0" fmla="*/ 702 w 739"/>
              <a:gd name="T1" fmla="*/ 0 h 694"/>
              <a:gd name="T2" fmla="*/ 702 w 739"/>
              <a:gd name="T3" fmla="*/ 0 h 694"/>
              <a:gd name="T4" fmla="*/ 693 w 739"/>
              <a:gd name="T5" fmla="*/ 0 h 694"/>
              <a:gd name="T6" fmla="*/ 378 w 739"/>
              <a:gd name="T7" fmla="*/ 45 h 694"/>
              <a:gd name="T8" fmla="*/ 369 w 739"/>
              <a:gd name="T9" fmla="*/ 45 h 694"/>
              <a:gd name="T10" fmla="*/ 360 w 739"/>
              <a:gd name="T11" fmla="*/ 36 h 694"/>
              <a:gd name="T12" fmla="*/ 45 w 739"/>
              <a:gd name="T13" fmla="*/ 0 h 694"/>
              <a:gd name="T14" fmla="*/ 36 w 739"/>
              <a:gd name="T15" fmla="*/ 0 h 694"/>
              <a:gd name="T16" fmla="*/ 0 w 739"/>
              <a:gd name="T17" fmla="*/ 36 h 694"/>
              <a:gd name="T18" fmla="*/ 0 w 739"/>
              <a:gd name="T19" fmla="*/ 108 h 694"/>
              <a:gd name="T20" fmla="*/ 0 w 739"/>
              <a:gd name="T21" fmla="*/ 522 h 694"/>
              <a:gd name="T22" fmla="*/ 0 w 739"/>
              <a:gd name="T23" fmla="*/ 585 h 694"/>
              <a:gd name="T24" fmla="*/ 36 w 739"/>
              <a:gd name="T25" fmla="*/ 621 h 694"/>
              <a:gd name="T26" fmla="*/ 351 w 739"/>
              <a:gd name="T27" fmla="*/ 693 h 694"/>
              <a:gd name="T28" fmla="*/ 360 w 739"/>
              <a:gd name="T29" fmla="*/ 693 h 694"/>
              <a:gd name="T30" fmla="*/ 369 w 739"/>
              <a:gd name="T31" fmla="*/ 693 h 694"/>
              <a:gd name="T32" fmla="*/ 378 w 739"/>
              <a:gd name="T33" fmla="*/ 693 h 694"/>
              <a:gd name="T34" fmla="*/ 387 w 739"/>
              <a:gd name="T35" fmla="*/ 693 h 694"/>
              <a:gd name="T36" fmla="*/ 702 w 739"/>
              <a:gd name="T37" fmla="*/ 621 h 694"/>
              <a:gd name="T38" fmla="*/ 738 w 739"/>
              <a:gd name="T39" fmla="*/ 585 h 694"/>
              <a:gd name="T40" fmla="*/ 738 w 739"/>
              <a:gd name="T41" fmla="*/ 459 h 694"/>
              <a:gd name="T42" fmla="*/ 738 w 739"/>
              <a:gd name="T43" fmla="*/ 459 h 694"/>
              <a:gd name="T44" fmla="*/ 738 w 739"/>
              <a:gd name="T45" fmla="*/ 45 h 694"/>
              <a:gd name="T46" fmla="*/ 702 w 739"/>
              <a:gd name="T47" fmla="*/ 0 h 694"/>
              <a:gd name="T48" fmla="*/ 54 w 739"/>
              <a:gd name="T49" fmla="*/ 522 h 694"/>
              <a:gd name="T50" fmla="*/ 54 w 739"/>
              <a:gd name="T51" fmla="*/ 522 h 694"/>
              <a:gd name="T52" fmla="*/ 54 w 739"/>
              <a:gd name="T53" fmla="*/ 117 h 694"/>
              <a:gd name="T54" fmla="*/ 54 w 739"/>
              <a:gd name="T55" fmla="*/ 117 h 694"/>
              <a:gd name="T56" fmla="*/ 54 w 739"/>
              <a:gd name="T57" fmla="*/ 54 h 694"/>
              <a:gd name="T58" fmla="*/ 342 w 739"/>
              <a:gd name="T59" fmla="*/ 90 h 694"/>
              <a:gd name="T60" fmla="*/ 342 w 739"/>
              <a:gd name="T61" fmla="*/ 243 h 694"/>
              <a:gd name="T62" fmla="*/ 342 w 739"/>
              <a:gd name="T63" fmla="*/ 630 h 694"/>
              <a:gd name="T64" fmla="*/ 54 w 739"/>
              <a:gd name="T65" fmla="*/ 567 h 694"/>
              <a:gd name="T66" fmla="*/ 54 w 739"/>
              <a:gd name="T67" fmla="*/ 522 h 694"/>
              <a:gd name="T68" fmla="*/ 684 w 739"/>
              <a:gd name="T69" fmla="*/ 459 h 694"/>
              <a:gd name="T70" fmla="*/ 684 w 739"/>
              <a:gd name="T71" fmla="*/ 459 h 694"/>
              <a:gd name="T72" fmla="*/ 675 w 739"/>
              <a:gd name="T73" fmla="*/ 567 h 694"/>
              <a:gd name="T74" fmla="*/ 396 w 739"/>
              <a:gd name="T75" fmla="*/ 639 h 694"/>
              <a:gd name="T76" fmla="*/ 396 w 739"/>
              <a:gd name="T77" fmla="*/ 243 h 694"/>
              <a:gd name="T78" fmla="*/ 396 w 739"/>
              <a:gd name="T79" fmla="*/ 117 h 694"/>
              <a:gd name="T80" fmla="*/ 396 w 739"/>
              <a:gd name="T81" fmla="*/ 117 h 694"/>
              <a:gd name="T82" fmla="*/ 396 w 739"/>
              <a:gd name="T83" fmla="*/ 90 h 694"/>
              <a:gd name="T84" fmla="*/ 684 w 739"/>
              <a:gd name="T85" fmla="*/ 63 h 694"/>
              <a:gd name="T86" fmla="*/ 684 w 739"/>
              <a:gd name="T87" fmla="*/ 459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39" h="694">
                <a:moveTo>
                  <a:pt x="702" y="0"/>
                </a:moveTo>
                <a:lnTo>
                  <a:pt x="702" y="0"/>
                </a:lnTo>
                <a:cubicBezTo>
                  <a:pt x="693" y="0"/>
                  <a:pt x="693" y="0"/>
                  <a:pt x="693" y="0"/>
                </a:cubicBezTo>
                <a:cubicBezTo>
                  <a:pt x="378" y="45"/>
                  <a:pt x="378" y="45"/>
                  <a:pt x="378" y="45"/>
                </a:cubicBezTo>
                <a:cubicBezTo>
                  <a:pt x="369" y="45"/>
                  <a:pt x="369" y="45"/>
                  <a:pt x="369" y="45"/>
                </a:cubicBezTo>
                <a:lnTo>
                  <a:pt x="360" y="36"/>
                </a:lnTo>
                <a:cubicBezTo>
                  <a:pt x="45" y="0"/>
                  <a:pt x="45" y="0"/>
                  <a:pt x="45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8" y="0"/>
                  <a:pt x="0" y="18"/>
                  <a:pt x="0" y="3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522"/>
                  <a:pt x="0" y="522"/>
                  <a:pt x="0" y="522"/>
                </a:cubicBezTo>
                <a:cubicBezTo>
                  <a:pt x="0" y="585"/>
                  <a:pt x="0" y="585"/>
                  <a:pt x="0" y="585"/>
                </a:cubicBezTo>
                <a:cubicBezTo>
                  <a:pt x="0" y="603"/>
                  <a:pt x="18" y="621"/>
                  <a:pt x="36" y="621"/>
                </a:cubicBezTo>
                <a:cubicBezTo>
                  <a:pt x="351" y="693"/>
                  <a:pt x="351" y="693"/>
                  <a:pt x="351" y="693"/>
                </a:cubicBezTo>
                <a:lnTo>
                  <a:pt x="360" y="693"/>
                </a:lnTo>
                <a:cubicBezTo>
                  <a:pt x="360" y="693"/>
                  <a:pt x="360" y="693"/>
                  <a:pt x="369" y="693"/>
                </a:cubicBezTo>
                <a:cubicBezTo>
                  <a:pt x="369" y="693"/>
                  <a:pt x="369" y="693"/>
                  <a:pt x="378" y="693"/>
                </a:cubicBezTo>
                <a:cubicBezTo>
                  <a:pt x="378" y="693"/>
                  <a:pt x="378" y="693"/>
                  <a:pt x="387" y="693"/>
                </a:cubicBezTo>
                <a:cubicBezTo>
                  <a:pt x="702" y="621"/>
                  <a:pt x="702" y="621"/>
                  <a:pt x="702" y="621"/>
                </a:cubicBezTo>
                <a:cubicBezTo>
                  <a:pt x="720" y="621"/>
                  <a:pt x="738" y="603"/>
                  <a:pt x="738" y="585"/>
                </a:cubicBezTo>
                <a:cubicBezTo>
                  <a:pt x="738" y="459"/>
                  <a:pt x="738" y="459"/>
                  <a:pt x="738" y="459"/>
                </a:cubicBezTo>
                <a:lnTo>
                  <a:pt x="738" y="459"/>
                </a:lnTo>
                <a:cubicBezTo>
                  <a:pt x="738" y="45"/>
                  <a:pt x="738" y="45"/>
                  <a:pt x="738" y="45"/>
                </a:cubicBezTo>
                <a:cubicBezTo>
                  <a:pt x="738" y="18"/>
                  <a:pt x="720" y="0"/>
                  <a:pt x="702" y="0"/>
                </a:cubicBezTo>
                <a:close/>
                <a:moveTo>
                  <a:pt x="54" y="522"/>
                </a:moveTo>
                <a:lnTo>
                  <a:pt x="54" y="522"/>
                </a:lnTo>
                <a:cubicBezTo>
                  <a:pt x="54" y="117"/>
                  <a:pt x="54" y="117"/>
                  <a:pt x="54" y="117"/>
                </a:cubicBezTo>
                <a:lnTo>
                  <a:pt x="54" y="117"/>
                </a:lnTo>
                <a:cubicBezTo>
                  <a:pt x="54" y="54"/>
                  <a:pt x="54" y="54"/>
                  <a:pt x="54" y="54"/>
                </a:cubicBezTo>
                <a:cubicBezTo>
                  <a:pt x="342" y="90"/>
                  <a:pt x="342" y="90"/>
                  <a:pt x="342" y="90"/>
                </a:cubicBezTo>
                <a:cubicBezTo>
                  <a:pt x="342" y="243"/>
                  <a:pt x="342" y="243"/>
                  <a:pt x="342" y="243"/>
                </a:cubicBezTo>
                <a:cubicBezTo>
                  <a:pt x="342" y="630"/>
                  <a:pt x="342" y="630"/>
                  <a:pt x="342" y="630"/>
                </a:cubicBezTo>
                <a:cubicBezTo>
                  <a:pt x="54" y="567"/>
                  <a:pt x="54" y="567"/>
                  <a:pt x="54" y="567"/>
                </a:cubicBezTo>
                <a:lnTo>
                  <a:pt x="54" y="522"/>
                </a:lnTo>
                <a:close/>
                <a:moveTo>
                  <a:pt x="684" y="459"/>
                </a:moveTo>
                <a:lnTo>
                  <a:pt x="684" y="459"/>
                </a:lnTo>
                <a:cubicBezTo>
                  <a:pt x="675" y="567"/>
                  <a:pt x="675" y="567"/>
                  <a:pt x="675" y="567"/>
                </a:cubicBezTo>
                <a:cubicBezTo>
                  <a:pt x="396" y="639"/>
                  <a:pt x="396" y="639"/>
                  <a:pt x="396" y="639"/>
                </a:cubicBezTo>
                <a:cubicBezTo>
                  <a:pt x="396" y="243"/>
                  <a:pt x="396" y="243"/>
                  <a:pt x="396" y="243"/>
                </a:cubicBezTo>
                <a:cubicBezTo>
                  <a:pt x="396" y="117"/>
                  <a:pt x="396" y="117"/>
                  <a:pt x="396" y="117"/>
                </a:cubicBezTo>
                <a:lnTo>
                  <a:pt x="396" y="117"/>
                </a:lnTo>
                <a:cubicBezTo>
                  <a:pt x="396" y="90"/>
                  <a:pt x="396" y="90"/>
                  <a:pt x="396" y="90"/>
                </a:cubicBezTo>
                <a:cubicBezTo>
                  <a:pt x="684" y="63"/>
                  <a:pt x="684" y="63"/>
                  <a:pt x="684" y="63"/>
                </a:cubicBezTo>
                <a:lnTo>
                  <a:pt x="684" y="459"/>
                </a:lnTo>
                <a:close/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6" name="Freeform 495">
            <a:extLst>
              <a:ext uri="{FF2B5EF4-FFF2-40B4-BE49-F238E27FC236}">
                <a16:creationId xmlns:a16="http://schemas.microsoft.com/office/drawing/2014/main" id="{BB24CD54-7BF6-4920-9CF3-3A14C83127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51284" y="3464324"/>
            <a:ext cx="236981" cy="444338"/>
          </a:xfrm>
          <a:custGeom>
            <a:avLst/>
            <a:gdLst>
              <a:gd name="T0" fmla="*/ 216 w 424"/>
              <a:gd name="T1" fmla="*/ 791 h 792"/>
              <a:gd name="T2" fmla="*/ 216 w 424"/>
              <a:gd name="T3" fmla="*/ 791 h 792"/>
              <a:gd name="T4" fmla="*/ 0 w 424"/>
              <a:gd name="T5" fmla="*/ 585 h 792"/>
              <a:gd name="T6" fmla="*/ 0 w 424"/>
              <a:gd name="T7" fmla="*/ 180 h 792"/>
              <a:gd name="T8" fmla="*/ 27 w 424"/>
              <a:gd name="T9" fmla="*/ 153 h 792"/>
              <a:gd name="T10" fmla="*/ 27 w 424"/>
              <a:gd name="T11" fmla="*/ 153 h 792"/>
              <a:gd name="T12" fmla="*/ 54 w 424"/>
              <a:gd name="T13" fmla="*/ 180 h 792"/>
              <a:gd name="T14" fmla="*/ 54 w 424"/>
              <a:gd name="T15" fmla="*/ 585 h 792"/>
              <a:gd name="T16" fmla="*/ 216 w 424"/>
              <a:gd name="T17" fmla="*/ 737 h 792"/>
              <a:gd name="T18" fmla="*/ 369 w 424"/>
              <a:gd name="T19" fmla="*/ 585 h 792"/>
              <a:gd name="T20" fmla="*/ 369 w 424"/>
              <a:gd name="T21" fmla="*/ 468 h 792"/>
              <a:gd name="T22" fmla="*/ 369 w 424"/>
              <a:gd name="T23" fmla="*/ 468 h 792"/>
              <a:gd name="T24" fmla="*/ 369 w 424"/>
              <a:gd name="T25" fmla="*/ 234 h 792"/>
              <a:gd name="T26" fmla="*/ 369 w 424"/>
              <a:gd name="T27" fmla="*/ 153 h 792"/>
              <a:gd name="T28" fmla="*/ 279 w 424"/>
              <a:gd name="T29" fmla="*/ 54 h 792"/>
              <a:gd name="T30" fmla="*/ 180 w 424"/>
              <a:gd name="T31" fmla="*/ 153 h 792"/>
              <a:gd name="T32" fmla="*/ 180 w 424"/>
              <a:gd name="T33" fmla="*/ 234 h 792"/>
              <a:gd name="T34" fmla="*/ 180 w 424"/>
              <a:gd name="T35" fmla="*/ 539 h 792"/>
              <a:gd name="T36" fmla="*/ 180 w 424"/>
              <a:gd name="T37" fmla="*/ 585 h 792"/>
              <a:gd name="T38" fmla="*/ 216 w 424"/>
              <a:gd name="T39" fmla="*/ 611 h 792"/>
              <a:gd name="T40" fmla="*/ 243 w 424"/>
              <a:gd name="T41" fmla="*/ 585 h 792"/>
              <a:gd name="T42" fmla="*/ 243 w 424"/>
              <a:gd name="T43" fmla="*/ 180 h 792"/>
              <a:gd name="T44" fmla="*/ 279 w 424"/>
              <a:gd name="T45" fmla="*/ 153 h 792"/>
              <a:gd name="T46" fmla="*/ 279 w 424"/>
              <a:gd name="T47" fmla="*/ 153 h 792"/>
              <a:gd name="T48" fmla="*/ 306 w 424"/>
              <a:gd name="T49" fmla="*/ 180 h 792"/>
              <a:gd name="T50" fmla="*/ 306 w 424"/>
              <a:gd name="T51" fmla="*/ 585 h 792"/>
              <a:gd name="T52" fmla="*/ 216 w 424"/>
              <a:gd name="T53" fmla="*/ 666 h 792"/>
              <a:gd name="T54" fmla="*/ 126 w 424"/>
              <a:gd name="T55" fmla="*/ 585 h 792"/>
              <a:gd name="T56" fmla="*/ 126 w 424"/>
              <a:gd name="T57" fmla="*/ 539 h 792"/>
              <a:gd name="T58" fmla="*/ 126 w 424"/>
              <a:gd name="T59" fmla="*/ 234 h 792"/>
              <a:gd name="T60" fmla="*/ 126 w 424"/>
              <a:gd name="T61" fmla="*/ 153 h 792"/>
              <a:gd name="T62" fmla="*/ 279 w 424"/>
              <a:gd name="T63" fmla="*/ 0 h 792"/>
              <a:gd name="T64" fmla="*/ 423 w 424"/>
              <a:gd name="T65" fmla="*/ 153 h 792"/>
              <a:gd name="T66" fmla="*/ 423 w 424"/>
              <a:gd name="T67" fmla="*/ 234 h 792"/>
              <a:gd name="T68" fmla="*/ 423 w 424"/>
              <a:gd name="T69" fmla="*/ 234 h 792"/>
              <a:gd name="T70" fmla="*/ 423 w 424"/>
              <a:gd name="T71" fmla="*/ 468 h 792"/>
              <a:gd name="T72" fmla="*/ 423 w 424"/>
              <a:gd name="T73" fmla="*/ 585 h 792"/>
              <a:gd name="T74" fmla="*/ 216 w 424"/>
              <a:gd name="T75" fmla="*/ 79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24" h="792">
                <a:moveTo>
                  <a:pt x="216" y="791"/>
                </a:moveTo>
                <a:lnTo>
                  <a:pt x="216" y="791"/>
                </a:lnTo>
                <a:cubicBezTo>
                  <a:pt x="99" y="791"/>
                  <a:pt x="0" y="702"/>
                  <a:pt x="0" y="585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62"/>
                  <a:pt x="18" y="153"/>
                  <a:pt x="27" y="153"/>
                </a:cubicBezTo>
                <a:lnTo>
                  <a:pt x="27" y="153"/>
                </a:lnTo>
                <a:cubicBezTo>
                  <a:pt x="45" y="153"/>
                  <a:pt x="54" y="162"/>
                  <a:pt x="54" y="180"/>
                </a:cubicBezTo>
                <a:cubicBezTo>
                  <a:pt x="54" y="585"/>
                  <a:pt x="54" y="585"/>
                  <a:pt x="54" y="585"/>
                </a:cubicBezTo>
                <a:cubicBezTo>
                  <a:pt x="54" y="674"/>
                  <a:pt x="126" y="737"/>
                  <a:pt x="216" y="737"/>
                </a:cubicBezTo>
                <a:cubicBezTo>
                  <a:pt x="297" y="737"/>
                  <a:pt x="369" y="674"/>
                  <a:pt x="369" y="585"/>
                </a:cubicBezTo>
                <a:cubicBezTo>
                  <a:pt x="369" y="468"/>
                  <a:pt x="369" y="468"/>
                  <a:pt x="369" y="468"/>
                </a:cubicBezTo>
                <a:lnTo>
                  <a:pt x="369" y="468"/>
                </a:lnTo>
                <a:cubicBezTo>
                  <a:pt x="369" y="234"/>
                  <a:pt x="369" y="234"/>
                  <a:pt x="369" y="234"/>
                </a:cubicBezTo>
                <a:cubicBezTo>
                  <a:pt x="369" y="153"/>
                  <a:pt x="369" y="153"/>
                  <a:pt x="369" y="153"/>
                </a:cubicBezTo>
                <a:cubicBezTo>
                  <a:pt x="369" y="99"/>
                  <a:pt x="324" y="54"/>
                  <a:pt x="279" y="54"/>
                </a:cubicBezTo>
                <a:cubicBezTo>
                  <a:pt x="225" y="54"/>
                  <a:pt x="180" y="99"/>
                  <a:pt x="180" y="153"/>
                </a:cubicBezTo>
                <a:cubicBezTo>
                  <a:pt x="180" y="234"/>
                  <a:pt x="180" y="234"/>
                  <a:pt x="180" y="234"/>
                </a:cubicBezTo>
                <a:cubicBezTo>
                  <a:pt x="180" y="539"/>
                  <a:pt x="180" y="539"/>
                  <a:pt x="180" y="539"/>
                </a:cubicBezTo>
                <a:cubicBezTo>
                  <a:pt x="180" y="585"/>
                  <a:pt x="180" y="585"/>
                  <a:pt x="180" y="585"/>
                </a:cubicBezTo>
                <a:cubicBezTo>
                  <a:pt x="180" y="603"/>
                  <a:pt x="198" y="611"/>
                  <a:pt x="216" y="611"/>
                </a:cubicBezTo>
                <a:cubicBezTo>
                  <a:pt x="234" y="611"/>
                  <a:pt x="243" y="603"/>
                  <a:pt x="243" y="585"/>
                </a:cubicBezTo>
                <a:cubicBezTo>
                  <a:pt x="243" y="180"/>
                  <a:pt x="243" y="180"/>
                  <a:pt x="243" y="180"/>
                </a:cubicBezTo>
                <a:cubicBezTo>
                  <a:pt x="243" y="171"/>
                  <a:pt x="261" y="153"/>
                  <a:pt x="279" y="153"/>
                </a:cubicBezTo>
                <a:lnTo>
                  <a:pt x="279" y="153"/>
                </a:lnTo>
                <a:cubicBezTo>
                  <a:pt x="288" y="153"/>
                  <a:pt x="306" y="171"/>
                  <a:pt x="306" y="180"/>
                </a:cubicBezTo>
                <a:cubicBezTo>
                  <a:pt x="306" y="585"/>
                  <a:pt x="306" y="585"/>
                  <a:pt x="306" y="585"/>
                </a:cubicBezTo>
                <a:cubicBezTo>
                  <a:pt x="306" y="630"/>
                  <a:pt x="261" y="666"/>
                  <a:pt x="216" y="666"/>
                </a:cubicBezTo>
                <a:cubicBezTo>
                  <a:pt x="162" y="666"/>
                  <a:pt x="126" y="630"/>
                  <a:pt x="126" y="585"/>
                </a:cubicBezTo>
                <a:cubicBezTo>
                  <a:pt x="126" y="539"/>
                  <a:pt x="126" y="539"/>
                  <a:pt x="126" y="539"/>
                </a:cubicBezTo>
                <a:cubicBezTo>
                  <a:pt x="126" y="234"/>
                  <a:pt x="126" y="234"/>
                  <a:pt x="126" y="234"/>
                </a:cubicBezTo>
                <a:cubicBezTo>
                  <a:pt x="126" y="153"/>
                  <a:pt x="126" y="153"/>
                  <a:pt x="126" y="153"/>
                </a:cubicBezTo>
                <a:cubicBezTo>
                  <a:pt x="126" y="63"/>
                  <a:pt x="189" y="0"/>
                  <a:pt x="279" y="0"/>
                </a:cubicBezTo>
                <a:cubicBezTo>
                  <a:pt x="360" y="0"/>
                  <a:pt x="423" y="63"/>
                  <a:pt x="423" y="153"/>
                </a:cubicBezTo>
                <a:cubicBezTo>
                  <a:pt x="423" y="234"/>
                  <a:pt x="423" y="234"/>
                  <a:pt x="423" y="234"/>
                </a:cubicBezTo>
                <a:lnTo>
                  <a:pt x="423" y="234"/>
                </a:lnTo>
                <a:cubicBezTo>
                  <a:pt x="423" y="468"/>
                  <a:pt x="423" y="468"/>
                  <a:pt x="423" y="468"/>
                </a:cubicBezTo>
                <a:cubicBezTo>
                  <a:pt x="423" y="585"/>
                  <a:pt x="423" y="585"/>
                  <a:pt x="423" y="585"/>
                </a:cubicBezTo>
                <a:cubicBezTo>
                  <a:pt x="423" y="702"/>
                  <a:pt x="333" y="791"/>
                  <a:pt x="216" y="791"/>
                </a:cubicBezTo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7" name="Freeform 496">
            <a:extLst>
              <a:ext uri="{FF2B5EF4-FFF2-40B4-BE49-F238E27FC236}">
                <a16:creationId xmlns:a16="http://schemas.microsoft.com/office/drawing/2014/main" id="{8DA78987-C085-4FBD-8E9E-8F6F59D54A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3501" y="4340656"/>
            <a:ext cx="202421" cy="333255"/>
          </a:xfrm>
          <a:custGeom>
            <a:avLst/>
            <a:gdLst>
              <a:gd name="T0" fmla="*/ 0 w 361"/>
              <a:gd name="T1" fmla="*/ 279 h 594"/>
              <a:gd name="T2" fmla="*/ 0 w 361"/>
              <a:gd name="T3" fmla="*/ 279 h 594"/>
              <a:gd name="T4" fmla="*/ 0 w 361"/>
              <a:gd name="T5" fmla="*/ 279 h 594"/>
              <a:gd name="T6" fmla="*/ 0 w 361"/>
              <a:gd name="T7" fmla="*/ 414 h 594"/>
              <a:gd name="T8" fmla="*/ 54 w 361"/>
              <a:gd name="T9" fmla="*/ 540 h 594"/>
              <a:gd name="T10" fmla="*/ 180 w 361"/>
              <a:gd name="T11" fmla="*/ 593 h 594"/>
              <a:gd name="T12" fmla="*/ 180 w 361"/>
              <a:gd name="T13" fmla="*/ 593 h 594"/>
              <a:gd name="T14" fmla="*/ 360 w 361"/>
              <a:gd name="T15" fmla="*/ 414 h 594"/>
              <a:gd name="T16" fmla="*/ 360 w 361"/>
              <a:gd name="T17" fmla="*/ 288 h 594"/>
              <a:gd name="T18" fmla="*/ 360 w 361"/>
              <a:gd name="T19" fmla="*/ 279 h 594"/>
              <a:gd name="T20" fmla="*/ 360 w 361"/>
              <a:gd name="T21" fmla="*/ 279 h 594"/>
              <a:gd name="T22" fmla="*/ 360 w 361"/>
              <a:gd name="T23" fmla="*/ 180 h 594"/>
              <a:gd name="T24" fmla="*/ 306 w 361"/>
              <a:gd name="T25" fmla="*/ 54 h 594"/>
              <a:gd name="T26" fmla="*/ 180 w 361"/>
              <a:gd name="T27" fmla="*/ 0 h 594"/>
              <a:gd name="T28" fmla="*/ 180 w 361"/>
              <a:gd name="T29" fmla="*/ 0 h 594"/>
              <a:gd name="T30" fmla="*/ 54 w 361"/>
              <a:gd name="T31" fmla="*/ 54 h 594"/>
              <a:gd name="T32" fmla="*/ 0 w 361"/>
              <a:gd name="T33" fmla="*/ 180 h 594"/>
              <a:gd name="T34" fmla="*/ 0 w 361"/>
              <a:gd name="T35" fmla="*/ 279 h 594"/>
              <a:gd name="T36" fmla="*/ 90 w 361"/>
              <a:gd name="T37" fmla="*/ 90 h 594"/>
              <a:gd name="T38" fmla="*/ 90 w 361"/>
              <a:gd name="T39" fmla="*/ 90 h 594"/>
              <a:gd name="T40" fmla="*/ 180 w 361"/>
              <a:gd name="T41" fmla="*/ 54 h 594"/>
              <a:gd name="T42" fmla="*/ 180 w 361"/>
              <a:gd name="T43" fmla="*/ 54 h 594"/>
              <a:gd name="T44" fmla="*/ 270 w 361"/>
              <a:gd name="T45" fmla="*/ 90 h 594"/>
              <a:gd name="T46" fmla="*/ 306 w 361"/>
              <a:gd name="T47" fmla="*/ 180 h 594"/>
              <a:gd name="T48" fmla="*/ 306 w 361"/>
              <a:gd name="T49" fmla="*/ 279 h 594"/>
              <a:gd name="T50" fmla="*/ 306 w 361"/>
              <a:gd name="T51" fmla="*/ 288 h 594"/>
              <a:gd name="T52" fmla="*/ 306 w 361"/>
              <a:gd name="T53" fmla="*/ 288 h 594"/>
              <a:gd name="T54" fmla="*/ 306 w 361"/>
              <a:gd name="T55" fmla="*/ 414 h 594"/>
              <a:gd name="T56" fmla="*/ 180 w 361"/>
              <a:gd name="T57" fmla="*/ 540 h 594"/>
              <a:gd name="T58" fmla="*/ 180 w 361"/>
              <a:gd name="T59" fmla="*/ 540 h 594"/>
              <a:gd name="T60" fmla="*/ 90 w 361"/>
              <a:gd name="T61" fmla="*/ 504 h 594"/>
              <a:gd name="T62" fmla="*/ 54 w 361"/>
              <a:gd name="T63" fmla="*/ 414 h 594"/>
              <a:gd name="T64" fmla="*/ 54 w 361"/>
              <a:gd name="T65" fmla="*/ 288 h 594"/>
              <a:gd name="T66" fmla="*/ 54 w 361"/>
              <a:gd name="T67" fmla="*/ 279 h 594"/>
              <a:gd name="T68" fmla="*/ 54 w 361"/>
              <a:gd name="T69" fmla="*/ 279 h 594"/>
              <a:gd name="T70" fmla="*/ 54 w 361"/>
              <a:gd name="T71" fmla="*/ 180 h 594"/>
              <a:gd name="T72" fmla="*/ 90 w 361"/>
              <a:gd name="T73" fmla="*/ 9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61" h="594">
                <a:moveTo>
                  <a:pt x="0" y="279"/>
                </a:moveTo>
                <a:lnTo>
                  <a:pt x="0" y="279"/>
                </a:lnTo>
                <a:lnTo>
                  <a:pt x="0" y="279"/>
                </a:lnTo>
                <a:cubicBezTo>
                  <a:pt x="0" y="414"/>
                  <a:pt x="0" y="414"/>
                  <a:pt x="0" y="414"/>
                </a:cubicBezTo>
                <a:cubicBezTo>
                  <a:pt x="0" y="459"/>
                  <a:pt x="18" y="504"/>
                  <a:pt x="54" y="540"/>
                </a:cubicBezTo>
                <a:cubicBezTo>
                  <a:pt x="81" y="576"/>
                  <a:pt x="126" y="593"/>
                  <a:pt x="180" y="593"/>
                </a:cubicBezTo>
                <a:lnTo>
                  <a:pt x="180" y="593"/>
                </a:lnTo>
                <a:cubicBezTo>
                  <a:pt x="279" y="593"/>
                  <a:pt x="360" y="513"/>
                  <a:pt x="360" y="414"/>
                </a:cubicBezTo>
                <a:cubicBezTo>
                  <a:pt x="360" y="288"/>
                  <a:pt x="360" y="288"/>
                  <a:pt x="360" y="288"/>
                </a:cubicBezTo>
                <a:cubicBezTo>
                  <a:pt x="360" y="279"/>
                  <a:pt x="360" y="279"/>
                  <a:pt x="360" y="279"/>
                </a:cubicBezTo>
                <a:lnTo>
                  <a:pt x="360" y="279"/>
                </a:lnTo>
                <a:cubicBezTo>
                  <a:pt x="360" y="180"/>
                  <a:pt x="360" y="180"/>
                  <a:pt x="360" y="180"/>
                </a:cubicBezTo>
                <a:cubicBezTo>
                  <a:pt x="360" y="135"/>
                  <a:pt x="342" y="90"/>
                  <a:pt x="306" y="54"/>
                </a:cubicBezTo>
                <a:cubicBezTo>
                  <a:pt x="270" y="18"/>
                  <a:pt x="225" y="0"/>
                  <a:pt x="180" y="0"/>
                </a:cubicBezTo>
                <a:lnTo>
                  <a:pt x="180" y="0"/>
                </a:lnTo>
                <a:cubicBezTo>
                  <a:pt x="126" y="0"/>
                  <a:pt x="81" y="18"/>
                  <a:pt x="54" y="54"/>
                </a:cubicBezTo>
                <a:cubicBezTo>
                  <a:pt x="18" y="90"/>
                  <a:pt x="0" y="135"/>
                  <a:pt x="0" y="180"/>
                </a:cubicBezTo>
                <a:cubicBezTo>
                  <a:pt x="0" y="279"/>
                  <a:pt x="0" y="279"/>
                  <a:pt x="0" y="279"/>
                </a:cubicBezTo>
                <a:close/>
                <a:moveTo>
                  <a:pt x="90" y="90"/>
                </a:moveTo>
                <a:lnTo>
                  <a:pt x="90" y="90"/>
                </a:lnTo>
                <a:cubicBezTo>
                  <a:pt x="117" y="72"/>
                  <a:pt x="144" y="54"/>
                  <a:pt x="180" y="54"/>
                </a:cubicBezTo>
                <a:lnTo>
                  <a:pt x="180" y="54"/>
                </a:lnTo>
                <a:cubicBezTo>
                  <a:pt x="216" y="54"/>
                  <a:pt x="243" y="72"/>
                  <a:pt x="270" y="90"/>
                </a:cubicBezTo>
                <a:cubicBezTo>
                  <a:pt x="288" y="117"/>
                  <a:pt x="306" y="144"/>
                  <a:pt x="306" y="180"/>
                </a:cubicBezTo>
                <a:cubicBezTo>
                  <a:pt x="306" y="279"/>
                  <a:pt x="306" y="279"/>
                  <a:pt x="306" y="279"/>
                </a:cubicBezTo>
                <a:cubicBezTo>
                  <a:pt x="306" y="288"/>
                  <a:pt x="306" y="288"/>
                  <a:pt x="306" y="288"/>
                </a:cubicBezTo>
                <a:lnTo>
                  <a:pt x="306" y="288"/>
                </a:lnTo>
                <a:cubicBezTo>
                  <a:pt x="306" y="414"/>
                  <a:pt x="306" y="414"/>
                  <a:pt x="306" y="414"/>
                </a:cubicBezTo>
                <a:cubicBezTo>
                  <a:pt x="306" y="485"/>
                  <a:pt x="243" y="540"/>
                  <a:pt x="180" y="540"/>
                </a:cubicBezTo>
                <a:lnTo>
                  <a:pt x="180" y="540"/>
                </a:lnTo>
                <a:cubicBezTo>
                  <a:pt x="144" y="540"/>
                  <a:pt x="117" y="521"/>
                  <a:pt x="90" y="504"/>
                </a:cubicBezTo>
                <a:cubicBezTo>
                  <a:pt x="63" y="477"/>
                  <a:pt x="54" y="450"/>
                  <a:pt x="54" y="414"/>
                </a:cubicBezTo>
                <a:cubicBezTo>
                  <a:pt x="54" y="288"/>
                  <a:pt x="54" y="288"/>
                  <a:pt x="54" y="288"/>
                </a:cubicBezTo>
                <a:cubicBezTo>
                  <a:pt x="54" y="279"/>
                  <a:pt x="54" y="279"/>
                  <a:pt x="54" y="279"/>
                </a:cubicBezTo>
                <a:lnTo>
                  <a:pt x="54" y="279"/>
                </a:lnTo>
                <a:cubicBezTo>
                  <a:pt x="54" y="180"/>
                  <a:pt x="54" y="180"/>
                  <a:pt x="54" y="180"/>
                </a:cubicBezTo>
                <a:cubicBezTo>
                  <a:pt x="54" y="144"/>
                  <a:pt x="63" y="117"/>
                  <a:pt x="90" y="90"/>
                </a:cubicBezTo>
                <a:close/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8" name="Freeform 497">
            <a:extLst>
              <a:ext uri="{FF2B5EF4-FFF2-40B4-BE49-F238E27FC236}">
                <a16:creationId xmlns:a16="http://schemas.microsoft.com/office/drawing/2014/main" id="{907FE520-A42E-40D0-9DF0-538624C2DD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06850" y="4557888"/>
            <a:ext cx="328317" cy="261666"/>
          </a:xfrm>
          <a:custGeom>
            <a:avLst/>
            <a:gdLst>
              <a:gd name="T0" fmla="*/ 585 w 586"/>
              <a:gd name="T1" fmla="*/ 27 h 468"/>
              <a:gd name="T2" fmla="*/ 585 w 586"/>
              <a:gd name="T3" fmla="*/ 27 h 468"/>
              <a:gd name="T4" fmla="*/ 558 w 586"/>
              <a:gd name="T5" fmla="*/ 0 h 468"/>
              <a:gd name="T6" fmla="*/ 531 w 586"/>
              <a:gd name="T7" fmla="*/ 27 h 468"/>
              <a:gd name="T8" fmla="*/ 297 w 586"/>
              <a:gd name="T9" fmla="*/ 269 h 468"/>
              <a:gd name="T10" fmla="*/ 54 w 586"/>
              <a:gd name="T11" fmla="*/ 27 h 468"/>
              <a:gd name="T12" fmla="*/ 27 w 586"/>
              <a:gd name="T13" fmla="*/ 0 h 468"/>
              <a:gd name="T14" fmla="*/ 0 w 586"/>
              <a:gd name="T15" fmla="*/ 27 h 468"/>
              <a:gd name="T16" fmla="*/ 270 w 586"/>
              <a:gd name="T17" fmla="*/ 324 h 468"/>
              <a:gd name="T18" fmla="*/ 270 w 586"/>
              <a:gd name="T19" fmla="*/ 413 h 468"/>
              <a:gd name="T20" fmla="*/ 189 w 586"/>
              <a:gd name="T21" fmla="*/ 413 h 468"/>
              <a:gd name="T22" fmla="*/ 162 w 586"/>
              <a:gd name="T23" fmla="*/ 440 h 468"/>
              <a:gd name="T24" fmla="*/ 189 w 586"/>
              <a:gd name="T25" fmla="*/ 467 h 468"/>
              <a:gd name="T26" fmla="*/ 288 w 586"/>
              <a:gd name="T27" fmla="*/ 467 h 468"/>
              <a:gd name="T28" fmla="*/ 297 w 586"/>
              <a:gd name="T29" fmla="*/ 467 h 468"/>
              <a:gd name="T30" fmla="*/ 297 w 586"/>
              <a:gd name="T31" fmla="*/ 467 h 468"/>
              <a:gd name="T32" fmla="*/ 405 w 586"/>
              <a:gd name="T33" fmla="*/ 467 h 468"/>
              <a:gd name="T34" fmla="*/ 432 w 586"/>
              <a:gd name="T35" fmla="*/ 440 h 468"/>
              <a:gd name="T36" fmla="*/ 405 w 586"/>
              <a:gd name="T37" fmla="*/ 413 h 468"/>
              <a:gd name="T38" fmla="*/ 324 w 586"/>
              <a:gd name="T39" fmla="*/ 413 h 468"/>
              <a:gd name="T40" fmla="*/ 324 w 586"/>
              <a:gd name="T41" fmla="*/ 324 h 468"/>
              <a:gd name="T42" fmla="*/ 585 w 586"/>
              <a:gd name="T43" fmla="*/ 27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6" h="468">
                <a:moveTo>
                  <a:pt x="585" y="27"/>
                </a:moveTo>
                <a:lnTo>
                  <a:pt x="585" y="27"/>
                </a:lnTo>
                <a:cubicBezTo>
                  <a:pt x="585" y="18"/>
                  <a:pt x="576" y="0"/>
                  <a:pt x="558" y="0"/>
                </a:cubicBezTo>
                <a:cubicBezTo>
                  <a:pt x="549" y="0"/>
                  <a:pt x="531" y="18"/>
                  <a:pt x="531" y="27"/>
                </a:cubicBezTo>
                <a:cubicBezTo>
                  <a:pt x="531" y="162"/>
                  <a:pt x="423" y="269"/>
                  <a:pt x="297" y="269"/>
                </a:cubicBezTo>
                <a:cubicBezTo>
                  <a:pt x="162" y="269"/>
                  <a:pt x="54" y="162"/>
                  <a:pt x="54" y="27"/>
                </a:cubicBezTo>
                <a:cubicBezTo>
                  <a:pt x="54" y="18"/>
                  <a:pt x="45" y="0"/>
                  <a:pt x="27" y="0"/>
                </a:cubicBezTo>
                <a:cubicBezTo>
                  <a:pt x="18" y="0"/>
                  <a:pt x="0" y="18"/>
                  <a:pt x="0" y="27"/>
                </a:cubicBezTo>
                <a:cubicBezTo>
                  <a:pt x="0" y="180"/>
                  <a:pt x="117" y="305"/>
                  <a:pt x="270" y="324"/>
                </a:cubicBezTo>
                <a:cubicBezTo>
                  <a:pt x="270" y="413"/>
                  <a:pt x="270" y="413"/>
                  <a:pt x="270" y="413"/>
                </a:cubicBezTo>
                <a:cubicBezTo>
                  <a:pt x="189" y="413"/>
                  <a:pt x="189" y="413"/>
                  <a:pt x="189" y="413"/>
                </a:cubicBezTo>
                <a:cubicBezTo>
                  <a:pt x="171" y="413"/>
                  <a:pt x="162" y="422"/>
                  <a:pt x="162" y="440"/>
                </a:cubicBezTo>
                <a:cubicBezTo>
                  <a:pt x="162" y="458"/>
                  <a:pt x="171" y="467"/>
                  <a:pt x="189" y="467"/>
                </a:cubicBezTo>
                <a:cubicBezTo>
                  <a:pt x="288" y="467"/>
                  <a:pt x="288" y="467"/>
                  <a:pt x="288" y="467"/>
                </a:cubicBezTo>
                <a:lnTo>
                  <a:pt x="297" y="467"/>
                </a:lnTo>
                <a:lnTo>
                  <a:pt x="297" y="467"/>
                </a:lnTo>
                <a:cubicBezTo>
                  <a:pt x="405" y="467"/>
                  <a:pt x="405" y="467"/>
                  <a:pt x="405" y="467"/>
                </a:cubicBezTo>
                <a:cubicBezTo>
                  <a:pt x="423" y="467"/>
                  <a:pt x="432" y="458"/>
                  <a:pt x="432" y="440"/>
                </a:cubicBezTo>
                <a:cubicBezTo>
                  <a:pt x="432" y="422"/>
                  <a:pt x="423" y="413"/>
                  <a:pt x="405" y="413"/>
                </a:cubicBezTo>
                <a:cubicBezTo>
                  <a:pt x="324" y="413"/>
                  <a:pt x="324" y="413"/>
                  <a:pt x="324" y="413"/>
                </a:cubicBezTo>
                <a:cubicBezTo>
                  <a:pt x="324" y="324"/>
                  <a:pt x="324" y="324"/>
                  <a:pt x="324" y="324"/>
                </a:cubicBezTo>
                <a:cubicBezTo>
                  <a:pt x="468" y="305"/>
                  <a:pt x="585" y="180"/>
                  <a:pt x="585" y="27"/>
                </a:cubicBezTo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9" name="Freeform 498">
            <a:extLst>
              <a:ext uri="{FF2B5EF4-FFF2-40B4-BE49-F238E27FC236}">
                <a16:creationId xmlns:a16="http://schemas.microsoft.com/office/drawing/2014/main" id="{304168D8-A544-4D7E-AA0E-372A6F6779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67353" y="5308326"/>
            <a:ext cx="444338" cy="478898"/>
          </a:xfrm>
          <a:custGeom>
            <a:avLst/>
            <a:gdLst>
              <a:gd name="T0" fmla="*/ 612 w 793"/>
              <a:gd name="T1" fmla="*/ 854 h 855"/>
              <a:gd name="T2" fmla="*/ 495 w 793"/>
              <a:gd name="T3" fmla="*/ 836 h 855"/>
              <a:gd name="T4" fmla="*/ 459 w 793"/>
              <a:gd name="T5" fmla="*/ 836 h 855"/>
              <a:gd name="T6" fmla="*/ 189 w 793"/>
              <a:gd name="T7" fmla="*/ 782 h 855"/>
              <a:gd name="T8" fmla="*/ 45 w 793"/>
              <a:gd name="T9" fmla="*/ 746 h 855"/>
              <a:gd name="T10" fmla="*/ 54 w 793"/>
              <a:gd name="T11" fmla="*/ 387 h 855"/>
              <a:gd name="T12" fmla="*/ 216 w 793"/>
              <a:gd name="T13" fmla="*/ 377 h 855"/>
              <a:gd name="T14" fmla="*/ 324 w 793"/>
              <a:gd name="T15" fmla="*/ 225 h 855"/>
              <a:gd name="T16" fmla="*/ 306 w 793"/>
              <a:gd name="T17" fmla="*/ 90 h 855"/>
              <a:gd name="T18" fmla="*/ 441 w 793"/>
              <a:gd name="T19" fmla="*/ 18 h 855"/>
              <a:gd name="T20" fmla="*/ 522 w 793"/>
              <a:gd name="T21" fmla="*/ 234 h 855"/>
              <a:gd name="T22" fmla="*/ 522 w 793"/>
              <a:gd name="T23" fmla="*/ 305 h 855"/>
              <a:gd name="T24" fmla="*/ 720 w 793"/>
              <a:gd name="T25" fmla="*/ 333 h 855"/>
              <a:gd name="T26" fmla="*/ 765 w 793"/>
              <a:gd name="T27" fmla="*/ 485 h 855"/>
              <a:gd name="T28" fmla="*/ 756 w 793"/>
              <a:gd name="T29" fmla="*/ 620 h 855"/>
              <a:gd name="T30" fmla="*/ 720 w 793"/>
              <a:gd name="T31" fmla="*/ 737 h 855"/>
              <a:gd name="T32" fmla="*/ 693 w 793"/>
              <a:gd name="T33" fmla="*/ 836 h 855"/>
              <a:gd name="T34" fmla="*/ 477 w 793"/>
              <a:gd name="T35" fmla="*/ 782 h 855"/>
              <a:gd name="T36" fmla="*/ 513 w 793"/>
              <a:gd name="T37" fmla="*/ 782 h 855"/>
              <a:gd name="T38" fmla="*/ 648 w 793"/>
              <a:gd name="T39" fmla="*/ 791 h 855"/>
              <a:gd name="T40" fmla="*/ 657 w 793"/>
              <a:gd name="T41" fmla="*/ 746 h 855"/>
              <a:gd name="T42" fmla="*/ 675 w 793"/>
              <a:gd name="T43" fmla="*/ 701 h 855"/>
              <a:gd name="T44" fmla="*/ 693 w 793"/>
              <a:gd name="T45" fmla="*/ 629 h 855"/>
              <a:gd name="T46" fmla="*/ 702 w 793"/>
              <a:gd name="T47" fmla="*/ 584 h 855"/>
              <a:gd name="T48" fmla="*/ 738 w 793"/>
              <a:gd name="T49" fmla="*/ 548 h 855"/>
              <a:gd name="T50" fmla="*/ 684 w 793"/>
              <a:gd name="T51" fmla="*/ 485 h 855"/>
              <a:gd name="T52" fmla="*/ 729 w 793"/>
              <a:gd name="T53" fmla="*/ 432 h 855"/>
              <a:gd name="T54" fmla="*/ 630 w 793"/>
              <a:gd name="T55" fmla="*/ 387 h 855"/>
              <a:gd name="T56" fmla="*/ 468 w 793"/>
              <a:gd name="T57" fmla="*/ 225 h 855"/>
              <a:gd name="T58" fmla="*/ 387 w 793"/>
              <a:gd name="T59" fmla="*/ 63 h 855"/>
              <a:gd name="T60" fmla="*/ 369 w 793"/>
              <a:gd name="T61" fmla="*/ 90 h 855"/>
              <a:gd name="T62" fmla="*/ 315 w 793"/>
              <a:gd name="T63" fmla="*/ 351 h 855"/>
              <a:gd name="T64" fmla="*/ 225 w 793"/>
              <a:gd name="T65" fmla="*/ 432 h 855"/>
              <a:gd name="T66" fmla="*/ 108 w 793"/>
              <a:gd name="T67" fmla="*/ 423 h 855"/>
              <a:gd name="T68" fmla="*/ 54 w 793"/>
              <a:gd name="T69" fmla="*/ 575 h 855"/>
              <a:gd name="T70" fmla="*/ 153 w 793"/>
              <a:gd name="T71" fmla="*/ 728 h 855"/>
              <a:gd name="T72" fmla="*/ 234 w 793"/>
              <a:gd name="T73" fmla="*/ 710 h 855"/>
              <a:gd name="T74" fmla="*/ 297 w 793"/>
              <a:gd name="T75" fmla="*/ 710 h 855"/>
              <a:gd name="T76" fmla="*/ 459 w 793"/>
              <a:gd name="T77" fmla="*/ 782 h 855"/>
              <a:gd name="T78" fmla="*/ 360 w 793"/>
              <a:gd name="T79" fmla="*/ 72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93" h="855">
                <a:moveTo>
                  <a:pt x="612" y="854"/>
                </a:moveTo>
                <a:lnTo>
                  <a:pt x="612" y="854"/>
                </a:lnTo>
                <a:cubicBezTo>
                  <a:pt x="603" y="854"/>
                  <a:pt x="594" y="854"/>
                  <a:pt x="585" y="854"/>
                </a:cubicBezTo>
                <a:cubicBezTo>
                  <a:pt x="558" y="854"/>
                  <a:pt x="522" y="845"/>
                  <a:pt x="495" y="836"/>
                </a:cubicBezTo>
                <a:cubicBezTo>
                  <a:pt x="486" y="836"/>
                  <a:pt x="477" y="836"/>
                  <a:pt x="468" y="836"/>
                </a:cubicBezTo>
                <a:cubicBezTo>
                  <a:pt x="459" y="836"/>
                  <a:pt x="459" y="836"/>
                  <a:pt x="459" y="836"/>
                </a:cubicBezTo>
                <a:cubicBezTo>
                  <a:pt x="414" y="836"/>
                  <a:pt x="324" y="818"/>
                  <a:pt x="261" y="764"/>
                </a:cubicBezTo>
                <a:cubicBezTo>
                  <a:pt x="243" y="764"/>
                  <a:pt x="207" y="773"/>
                  <a:pt x="189" y="782"/>
                </a:cubicBezTo>
                <a:cubicBezTo>
                  <a:pt x="180" y="782"/>
                  <a:pt x="171" y="782"/>
                  <a:pt x="162" y="782"/>
                </a:cubicBezTo>
                <a:cubicBezTo>
                  <a:pt x="126" y="800"/>
                  <a:pt x="72" y="782"/>
                  <a:pt x="45" y="746"/>
                </a:cubicBezTo>
                <a:cubicBezTo>
                  <a:pt x="18" y="710"/>
                  <a:pt x="0" y="656"/>
                  <a:pt x="0" y="575"/>
                </a:cubicBezTo>
                <a:cubicBezTo>
                  <a:pt x="0" y="467"/>
                  <a:pt x="27" y="413"/>
                  <a:pt x="54" y="387"/>
                </a:cubicBezTo>
                <a:cubicBezTo>
                  <a:pt x="72" y="377"/>
                  <a:pt x="90" y="368"/>
                  <a:pt x="108" y="368"/>
                </a:cubicBezTo>
                <a:cubicBezTo>
                  <a:pt x="216" y="377"/>
                  <a:pt x="216" y="377"/>
                  <a:pt x="216" y="377"/>
                </a:cubicBezTo>
                <a:cubicBezTo>
                  <a:pt x="225" y="360"/>
                  <a:pt x="243" y="341"/>
                  <a:pt x="270" y="315"/>
                </a:cubicBezTo>
                <a:cubicBezTo>
                  <a:pt x="324" y="243"/>
                  <a:pt x="324" y="225"/>
                  <a:pt x="324" y="225"/>
                </a:cubicBezTo>
                <a:cubicBezTo>
                  <a:pt x="324" y="144"/>
                  <a:pt x="324" y="126"/>
                  <a:pt x="315" y="108"/>
                </a:cubicBezTo>
                <a:cubicBezTo>
                  <a:pt x="315" y="99"/>
                  <a:pt x="315" y="99"/>
                  <a:pt x="306" y="90"/>
                </a:cubicBezTo>
                <a:cubicBezTo>
                  <a:pt x="306" y="54"/>
                  <a:pt x="324" y="27"/>
                  <a:pt x="360" y="9"/>
                </a:cubicBezTo>
                <a:cubicBezTo>
                  <a:pt x="387" y="0"/>
                  <a:pt x="414" y="0"/>
                  <a:pt x="441" y="18"/>
                </a:cubicBezTo>
                <a:cubicBezTo>
                  <a:pt x="468" y="36"/>
                  <a:pt x="495" y="72"/>
                  <a:pt x="522" y="117"/>
                </a:cubicBezTo>
                <a:cubicBezTo>
                  <a:pt x="540" y="144"/>
                  <a:pt x="531" y="189"/>
                  <a:pt x="522" y="234"/>
                </a:cubicBezTo>
                <a:cubicBezTo>
                  <a:pt x="522" y="252"/>
                  <a:pt x="522" y="269"/>
                  <a:pt x="522" y="279"/>
                </a:cubicBezTo>
                <a:cubicBezTo>
                  <a:pt x="522" y="297"/>
                  <a:pt x="522" y="305"/>
                  <a:pt x="522" y="305"/>
                </a:cubicBezTo>
                <a:cubicBezTo>
                  <a:pt x="558" y="324"/>
                  <a:pt x="594" y="333"/>
                  <a:pt x="639" y="333"/>
                </a:cubicBezTo>
                <a:cubicBezTo>
                  <a:pt x="657" y="333"/>
                  <a:pt x="684" y="333"/>
                  <a:pt x="720" y="333"/>
                </a:cubicBezTo>
                <a:cubicBezTo>
                  <a:pt x="765" y="341"/>
                  <a:pt x="792" y="377"/>
                  <a:pt x="783" y="440"/>
                </a:cubicBezTo>
                <a:cubicBezTo>
                  <a:pt x="783" y="459"/>
                  <a:pt x="774" y="476"/>
                  <a:pt x="765" y="485"/>
                </a:cubicBezTo>
                <a:cubicBezTo>
                  <a:pt x="783" y="503"/>
                  <a:pt x="792" y="521"/>
                  <a:pt x="792" y="548"/>
                </a:cubicBezTo>
                <a:cubicBezTo>
                  <a:pt x="792" y="584"/>
                  <a:pt x="774" y="602"/>
                  <a:pt x="756" y="620"/>
                </a:cubicBezTo>
                <a:cubicBezTo>
                  <a:pt x="765" y="638"/>
                  <a:pt x="774" y="665"/>
                  <a:pt x="765" y="692"/>
                </a:cubicBezTo>
                <a:cubicBezTo>
                  <a:pt x="756" y="710"/>
                  <a:pt x="747" y="728"/>
                  <a:pt x="720" y="737"/>
                </a:cubicBezTo>
                <a:cubicBezTo>
                  <a:pt x="720" y="746"/>
                  <a:pt x="720" y="746"/>
                  <a:pt x="720" y="746"/>
                </a:cubicBezTo>
                <a:cubicBezTo>
                  <a:pt x="720" y="782"/>
                  <a:pt x="711" y="809"/>
                  <a:pt x="693" y="836"/>
                </a:cubicBezTo>
                <a:cubicBezTo>
                  <a:pt x="675" y="845"/>
                  <a:pt x="648" y="854"/>
                  <a:pt x="612" y="854"/>
                </a:cubicBezTo>
                <a:close/>
                <a:moveTo>
                  <a:pt x="477" y="782"/>
                </a:moveTo>
                <a:lnTo>
                  <a:pt x="477" y="782"/>
                </a:lnTo>
                <a:cubicBezTo>
                  <a:pt x="486" y="782"/>
                  <a:pt x="495" y="782"/>
                  <a:pt x="513" y="782"/>
                </a:cubicBezTo>
                <a:cubicBezTo>
                  <a:pt x="531" y="791"/>
                  <a:pt x="558" y="800"/>
                  <a:pt x="594" y="800"/>
                </a:cubicBezTo>
                <a:cubicBezTo>
                  <a:pt x="639" y="800"/>
                  <a:pt x="648" y="791"/>
                  <a:pt x="648" y="791"/>
                </a:cubicBezTo>
                <a:cubicBezTo>
                  <a:pt x="666" y="782"/>
                  <a:pt x="666" y="773"/>
                  <a:pt x="666" y="755"/>
                </a:cubicBezTo>
                <a:cubicBezTo>
                  <a:pt x="666" y="746"/>
                  <a:pt x="657" y="746"/>
                  <a:pt x="657" y="746"/>
                </a:cubicBezTo>
                <a:cubicBezTo>
                  <a:pt x="648" y="737"/>
                  <a:pt x="648" y="728"/>
                  <a:pt x="657" y="719"/>
                </a:cubicBezTo>
                <a:cubicBezTo>
                  <a:pt x="657" y="710"/>
                  <a:pt x="666" y="701"/>
                  <a:pt x="675" y="701"/>
                </a:cubicBezTo>
                <a:cubicBezTo>
                  <a:pt x="693" y="692"/>
                  <a:pt x="711" y="683"/>
                  <a:pt x="711" y="674"/>
                </a:cubicBezTo>
                <a:cubicBezTo>
                  <a:pt x="711" y="656"/>
                  <a:pt x="702" y="638"/>
                  <a:pt x="693" y="629"/>
                </a:cubicBezTo>
                <a:cubicBezTo>
                  <a:pt x="684" y="620"/>
                  <a:pt x="684" y="611"/>
                  <a:pt x="684" y="602"/>
                </a:cubicBezTo>
                <a:cubicBezTo>
                  <a:pt x="684" y="593"/>
                  <a:pt x="693" y="584"/>
                  <a:pt x="702" y="584"/>
                </a:cubicBezTo>
                <a:cubicBezTo>
                  <a:pt x="711" y="584"/>
                  <a:pt x="711" y="584"/>
                  <a:pt x="720" y="575"/>
                </a:cubicBezTo>
                <a:cubicBezTo>
                  <a:pt x="729" y="566"/>
                  <a:pt x="738" y="557"/>
                  <a:pt x="738" y="548"/>
                </a:cubicBezTo>
                <a:cubicBezTo>
                  <a:pt x="738" y="539"/>
                  <a:pt x="738" y="531"/>
                  <a:pt x="702" y="512"/>
                </a:cubicBezTo>
                <a:cubicBezTo>
                  <a:pt x="693" y="503"/>
                  <a:pt x="684" y="495"/>
                  <a:pt x="684" y="485"/>
                </a:cubicBezTo>
                <a:cubicBezTo>
                  <a:pt x="684" y="476"/>
                  <a:pt x="693" y="467"/>
                  <a:pt x="702" y="459"/>
                </a:cubicBezTo>
                <a:cubicBezTo>
                  <a:pt x="711" y="459"/>
                  <a:pt x="729" y="440"/>
                  <a:pt x="729" y="432"/>
                </a:cubicBezTo>
                <a:cubicBezTo>
                  <a:pt x="738" y="396"/>
                  <a:pt x="720" y="396"/>
                  <a:pt x="711" y="387"/>
                </a:cubicBezTo>
                <a:cubicBezTo>
                  <a:pt x="684" y="387"/>
                  <a:pt x="657" y="387"/>
                  <a:pt x="630" y="387"/>
                </a:cubicBezTo>
                <a:cubicBezTo>
                  <a:pt x="585" y="387"/>
                  <a:pt x="540" y="387"/>
                  <a:pt x="486" y="351"/>
                </a:cubicBezTo>
                <a:cubicBezTo>
                  <a:pt x="459" y="324"/>
                  <a:pt x="459" y="279"/>
                  <a:pt x="468" y="225"/>
                </a:cubicBezTo>
                <a:cubicBezTo>
                  <a:pt x="477" y="198"/>
                  <a:pt x="477" y="153"/>
                  <a:pt x="468" y="135"/>
                </a:cubicBezTo>
                <a:cubicBezTo>
                  <a:pt x="441" y="90"/>
                  <a:pt x="414" y="54"/>
                  <a:pt x="387" y="63"/>
                </a:cubicBezTo>
                <a:cubicBezTo>
                  <a:pt x="369" y="63"/>
                  <a:pt x="360" y="72"/>
                  <a:pt x="360" y="72"/>
                </a:cubicBezTo>
                <a:cubicBezTo>
                  <a:pt x="360" y="81"/>
                  <a:pt x="369" y="81"/>
                  <a:pt x="369" y="90"/>
                </a:cubicBezTo>
                <a:cubicBezTo>
                  <a:pt x="378" y="108"/>
                  <a:pt x="387" y="135"/>
                  <a:pt x="378" y="225"/>
                </a:cubicBezTo>
                <a:cubicBezTo>
                  <a:pt x="378" y="243"/>
                  <a:pt x="378" y="269"/>
                  <a:pt x="315" y="351"/>
                </a:cubicBezTo>
                <a:cubicBezTo>
                  <a:pt x="279" y="387"/>
                  <a:pt x="243" y="423"/>
                  <a:pt x="243" y="423"/>
                </a:cubicBezTo>
                <a:cubicBezTo>
                  <a:pt x="234" y="432"/>
                  <a:pt x="234" y="432"/>
                  <a:pt x="225" y="432"/>
                </a:cubicBezTo>
                <a:cubicBezTo>
                  <a:pt x="108" y="423"/>
                  <a:pt x="108" y="423"/>
                  <a:pt x="108" y="423"/>
                </a:cubicBezTo>
                <a:lnTo>
                  <a:pt x="108" y="423"/>
                </a:lnTo>
                <a:cubicBezTo>
                  <a:pt x="99" y="423"/>
                  <a:pt x="99" y="423"/>
                  <a:pt x="99" y="423"/>
                </a:cubicBezTo>
                <a:cubicBezTo>
                  <a:pt x="81" y="440"/>
                  <a:pt x="54" y="485"/>
                  <a:pt x="54" y="575"/>
                </a:cubicBezTo>
                <a:cubicBezTo>
                  <a:pt x="54" y="638"/>
                  <a:pt x="63" y="683"/>
                  <a:pt x="90" y="710"/>
                </a:cubicBezTo>
                <a:cubicBezTo>
                  <a:pt x="108" y="728"/>
                  <a:pt x="126" y="737"/>
                  <a:pt x="153" y="728"/>
                </a:cubicBezTo>
                <a:cubicBezTo>
                  <a:pt x="162" y="728"/>
                  <a:pt x="171" y="728"/>
                  <a:pt x="180" y="728"/>
                </a:cubicBezTo>
                <a:cubicBezTo>
                  <a:pt x="189" y="719"/>
                  <a:pt x="216" y="719"/>
                  <a:pt x="234" y="710"/>
                </a:cubicBezTo>
                <a:cubicBezTo>
                  <a:pt x="243" y="710"/>
                  <a:pt x="252" y="710"/>
                  <a:pt x="261" y="710"/>
                </a:cubicBezTo>
                <a:cubicBezTo>
                  <a:pt x="270" y="710"/>
                  <a:pt x="279" y="701"/>
                  <a:pt x="297" y="710"/>
                </a:cubicBezTo>
                <a:cubicBezTo>
                  <a:pt x="324" y="746"/>
                  <a:pt x="360" y="764"/>
                  <a:pt x="387" y="773"/>
                </a:cubicBezTo>
                <a:cubicBezTo>
                  <a:pt x="423" y="782"/>
                  <a:pt x="450" y="782"/>
                  <a:pt x="459" y="782"/>
                </a:cubicBezTo>
                <a:cubicBezTo>
                  <a:pt x="468" y="782"/>
                  <a:pt x="468" y="782"/>
                  <a:pt x="477" y="782"/>
                </a:cubicBezTo>
                <a:close/>
                <a:moveTo>
                  <a:pt x="360" y="72"/>
                </a:moveTo>
                <a:lnTo>
                  <a:pt x="360" y="72"/>
                </a:lnTo>
                <a:close/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0" name="Line 499">
            <a:extLst>
              <a:ext uri="{FF2B5EF4-FFF2-40B4-BE49-F238E27FC236}">
                <a16:creationId xmlns:a16="http://schemas.microsoft.com/office/drawing/2014/main" id="{55227D2E-618C-4F5D-825E-F9D8C4A1AEC1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4780223" y="1840022"/>
            <a:ext cx="1992116" cy="2468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1" name="Line 500">
            <a:extLst>
              <a:ext uri="{FF2B5EF4-FFF2-40B4-BE49-F238E27FC236}">
                <a16:creationId xmlns:a16="http://schemas.microsoft.com/office/drawing/2014/main" id="{F2275082-1F7E-4B80-9599-CF133B85257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5565220" y="2669453"/>
            <a:ext cx="1207119" cy="2468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2" name="Line 501">
            <a:extLst>
              <a:ext uri="{FF2B5EF4-FFF2-40B4-BE49-F238E27FC236}">
                <a16:creationId xmlns:a16="http://schemas.microsoft.com/office/drawing/2014/main" id="{44428111-A3BA-4D2A-937F-BE6605F8B87E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4994987" y="3686493"/>
            <a:ext cx="1777352" cy="2468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3" name="Line 502">
            <a:extLst>
              <a:ext uri="{FF2B5EF4-FFF2-40B4-BE49-F238E27FC236}">
                <a16:creationId xmlns:a16="http://schemas.microsoft.com/office/drawing/2014/main" id="{BCE5BC58-E618-4C51-8315-C237C51B1D62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5338114" y="4557888"/>
            <a:ext cx="1434225" cy="2470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4" name="Line 503">
            <a:extLst>
              <a:ext uri="{FF2B5EF4-FFF2-40B4-BE49-F238E27FC236}">
                <a16:creationId xmlns:a16="http://schemas.microsoft.com/office/drawing/2014/main" id="{2A48AAEC-396D-4E48-BA58-8FC6BE9BA883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5565220" y="5550243"/>
            <a:ext cx="1207119" cy="2470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2A4E5538-67E8-4B3D-8C3E-F1DFE1FAC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00512" y="1621653"/>
            <a:ext cx="4235456" cy="431800"/>
          </a:xfrm>
        </p:spPr>
        <p:txBody>
          <a:bodyPr/>
          <a:lstStyle>
            <a:lvl1pPr marL="0" indent="0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1" name="Text Placeholder 36">
            <a:extLst>
              <a:ext uri="{FF2B5EF4-FFF2-40B4-BE49-F238E27FC236}">
                <a16:creationId xmlns:a16="http://schemas.microsoft.com/office/drawing/2014/main" id="{0AD907CF-8C06-42C1-B084-F13BF9259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00512" y="2544994"/>
            <a:ext cx="4235456" cy="431800"/>
          </a:xfrm>
        </p:spPr>
        <p:txBody>
          <a:bodyPr/>
          <a:lstStyle>
            <a:lvl1pPr marL="0" indent="0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17B8E9AF-6160-46D5-A012-63D56588D3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0512" y="3468335"/>
            <a:ext cx="4235456" cy="431800"/>
          </a:xfrm>
        </p:spPr>
        <p:txBody>
          <a:bodyPr/>
          <a:lstStyle>
            <a:lvl1pPr marL="0" indent="0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3" name="Text Placeholder 36">
            <a:extLst>
              <a:ext uri="{FF2B5EF4-FFF2-40B4-BE49-F238E27FC236}">
                <a16:creationId xmlns:a16="http://schemas.microsoft.com/office/drawing/2014/main" id="{E2622053-4D67-47A9-9ECC-A0A9FB5CF3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512" y="4391676"/>
            <a:ext cx="4235456" cy="431800"/>
          </a:xfrm>
        </p:spPr>
        <p:txBody>
          <a:bodyPr/>
          <a:lstStyle>
            <a:lvl1pPr marL="0" indent="0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36">
            <a:extLst>
              <a:ext uri="{FF2B5EF4-FFF2-40B4-BE49-F238E27FC236}">
                <a16:creationId xmlns:a16="http://schemas.microsoft.com/office/drawing/2014/main" id="{14457106-4B1D-4FDB-930E-213C367CD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0512" y="5315015"/>
            <a:ext cx="4235456" cy="431800"/>
          </a:xfrm>
        </p:spPr>
        <p:txBody>
          <a:bodyPr/>
          <a:lstStyle>
            <a:lvl1pPr marL="0" indent="0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0917844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933" y="1066801"/>
            <a:ext cx="11163947" cy="5108575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2067EE-7B0C-443F-95ED-32EC98329FA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7327A8-9EF1-4DFF-A77E-51D668A4B33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929BEB-8631-40A5-84C0-9BD804E46879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EA59B6-B6C9-41B8-A29C-9B802F29D5DB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F96260-F6C9-4E4F-A34A-3660C6FDB2F0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1C5E4E-EBDD-4289-AED7-2EAEFC3CD623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B678F4-A279-4B06-8ED8-DB054C61C91E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681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05" y="1709739"/>
            <a:ext cx="10515063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605" y="4589464"/>
            <a:ext cx="1051506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085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119" y="1066801"/>
            <a:ext cx="5533113" cy="5108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861" y="1066801"/>
            <a:ext cx="5537020" cy="5108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B56E0F-3ED7-4113-8057-B600AF990A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D78BEA-BAAE-44F7-B48F-FEEE2D92F787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6B331D-8846-4F08-854F-D75211A73E3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5D6CE8-E393-4565-9222-D595EBD7964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91F000-43C2-4ECC-AA8A-0B316A4340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4AA68A-3FAF-4801-BCA9-CE15E847C21C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073BB6-D0FC-4CD5-9A9D-DC3AE3E094C8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08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120" y="1066800"/>
            <a:ext cx="5531157" cy="76200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119" y="1828802"/>
            <a:ext cx="5531159" cy="4360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24" y="1066799"/>
            <a:ext cx="5552655" cy="76200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24" y="1828801"/>
            <a:ext cx="5552656" cy="4360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E641F8-C029-47DC-985D-2DBCE7079E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DF0D3B-CDC8-40CD-99F0-A93DB63CE405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EEF2E6-F68D-4875-B7F2-96F3239539FB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D8D060-FE4F-4783-BABD-60B32573D20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407A6A-1DE6-426C-88C6-1AAE646A199C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157715-8930-4ECC-A84C-7B6A60F582A1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F79572-E846-485B-BE2D-E43AED430E85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2029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4E9B62-4612-408E-801B-B718201269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6E310A-48B2-4176-A60B-7B0E7DBD7DAD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7560F-5192-4774-A00C-5F4F9C88C00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5F7431-9F94-436E-81E4-61AEC7EA80A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29BBF4-37BF-411F-B7DA-DA44F6DF66F9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492CD5-44BB-4A8E-A7F2-AD47320163FF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212EB1-A3B6-4AE5-8A18-1D7CC3ECA78F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1616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4E9B62-4612-408E-801B-B718201269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6E310A-48B2-4176-A60B-7B0E7DBD7DAD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7560F-5192-4774-A00C-5F4F9C88C00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5F7431-9F94-436E-81E4-61AEC7EA80A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29BBF4-37BF-411F-B7DA-DA44F6DF66F9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492CD5-44BB-4A8E-A7F2-AD47320163FF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212EB1-A3B6-4AE5-8A18-1D7CC3ECA78F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3" name="図 5">
            <a:extLst>
              <a:ext uri="{FF2B5EF4-FFF2-40B4-BE49-F238E27FC236}">
                <a16:creationId xmlns:a16="http://schemas.microsoft.com/office/drawing/2014/main" id="{8C12EA3A-0192-461C-80C4-2A31009B9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2" y="1556792"/>
            <a:ext cx="7023887" cy="4800533"/>
          </a:xfrm>
          <a:prstGeom prst="rect">
            <a:avLst/>
          </a:prstGeom>
        </p:spPr>
      </p:pic>
      <p:sp>
        <p:nvSpPr>
          <p:cNvPr id="14" name="図プレースホルダー 7">
            <a:extLst>
              <a:ext uri="{FF2B5EF4-FFF2-40B4-BE49-F238E27FC236}">
                <a16:creationId xmlns:a16="http://schemas.microsoft.com/office/drawing/2014/main" id="{8376BC24-10DE-4E70-82A3-229301B98E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5474" y="1796819"/>
            <a:ext cx="5425073" cy="3456384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11">
            <a:extLst>
              <a:ext uri="{FF2B5EF4-FFF2-40B4-BE49-F238E27FC236}">
                <a16:creationId xmlns:a16="http://schemas.microsoft.com/office/drawing/2014/main" id="{0BCD33BB-2413-4B6E-AAEA-3067FE4D04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8133" y="1700809"/>
            <a:ext cx="4751751" cy="2472134"/>
          </a:xfrm>
        </p:spPr>
        <p:txBody>
          <a:bodyPr anchor="b">
            <a:noAutofit/>
          </a:bodyPr>
          <a:lstStyle>
            <a:lvl1pPr>
              <a:lnSpc>
                <a:spcPts val="4668"/>
              </a:lnSpc>
              <a:defRPr sz="5334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dirty="0"/>
              <a:t>TEXT HERE</a:t>
            </a:r>
          </a:p>
        </p:txBody>
      </p:sp>
      <p:sp>
        <p:nvSpPr>
          <p:cNvPr id="16" name="テキスト プレースホルダー 11">
            <a:extLst>
              <a:ext uri="{FF2B5EF4-FFF2-40B4-BE49-F238E27FC236}">
                <a16:creationId xmlns:a16="http://schemas.microsoft.com/office/drawing/2014/main" id="{CE04DB75-1A00-4EE6-A5D5-97C242CBA0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68133" y="4173223"/>
            <a:ext cx="4751751" cy="1968219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2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4E9B62-4612-408E-801B-B718201269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6E310A-48B2-4176-A60B-7B0E7DBD7DAD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7560F-5192-4774-A00C-5F4F9C88C00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5F7431-9F94-436E-81E4-61AEC7EA80A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29BBF4-37BF-411F-B7DA-DA44F6DF66F9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492CD5-44BB-4A8E-A7F2-AD47320163FF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212EB1-A3B6-4AE5-8A18-1D7CC3ECA78F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pic>
        <p:nvPicPr>
          <p:cNvPr id="17" name="図 5">
            <a:extLst>
              <a:ext uri="{FF2B5EF4-FFF2-40B4-BE49-F238E27FC236}">
                <a16:creationId xmlns:a16="http://schemas.microsoft.com/office/drawing/2014/main" id="{6918FE6C-9F34-44F0-93CD-114A967E13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500" y="1423926"/>
            <a:ext cx="6153935" cy="4205957"/>
          </a:xfrm>
          <a:prstGeom prst="rect">
            <a:avLst/>
          </a:prstGeom>
        </p:spPr>
      </p:pic>
      <p:sp>
        <p:nvSpPr>
          <p:cNvPr id="18" name="図プレースホルダー 7">
            <a:extLst>
              <a:ext uri="{FF2B5EF4-FFF2-40B4-BE49-F238E27FC236}">
                <a16:creationId xmlns:a16="http://schemas.microsoft.com/office/drawing/2014/main" id="{2175400D-E4AA-40FF-AB29-C2CFBB0A3A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155531" y="1597436"/>
            <a:ext cx="4704931" cy="3072341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テキスト プレースホルダー 12">
            <a:extLst>
              <a:ext uri="{FF2B5EF4-FFF2-40B4-BE49-F238E27FC236}">
                <a16:creationId xmlns:a16="http://schemas.microsoft.com/office/drawing/2014/main" id="{096870AC-DFEF-42AF-887B-944453E1E4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3170" y="2413526"/>
            <a:ext cx="2776783" cy="3746011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>
            <a:extLst>
              <a:ext uri="{FF2B5EF4-FFF2-40B4-BE49-F238E27FC236}">
                <a16:creationId xmlns:a16="http://schemas.microsoft.com/office/drawing/2014/main" id="{E64C0C0C-C6C9-4156-AA9A-750F808F82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3138" y="2709390"/>
            <a:ext cx="1980172" cy="2628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テキスト プレースホルダー 18">
            <a:extLst>
              <a:ext uri="{FF2B5EF4-FFF2-40B4-BE49-F238E27FC236}">
                <a16:creationId xmlns:a16="http://schemas.microsoft.com/office/drawing/2014/main" id="{4037C552-2951-4EC6-8BC0-F429BFD75C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60574" y="3181613"/>
            <a:ext cx="1617238" cy="2715183"/>
          </a:xfr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図プレースホルダー 7">
            <a:extLst>
              <a:ext uri="{FF2B5EF4-FFF2-40B4-BE49-F238E27FC236}">
                <a16:creationId xmlns:a16="http://schemas.microsoft.com/office/drawing/2014/main" id="{5398E37E-0D59-4E3D-97B5-5488CF63F3B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18355" y="3508590"/>
            <a:ext cx="1099295" cy="1968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テキスト プレースホルダー 11">
            <a:extLst>
              <a:ext uri="{FF2B5EF4-FFF2-40B4-BE49-F238E27FC236}">
                <a16:creationId xmlns:a16="http://schemas.microsoft.com/office/drawing/2014/main" id="{AE4DF063-B3BF-4B32-A7EE-82919E303A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09426" y="1501707"/>
            <a:ext cx="3744741" cy="540454"/>
          </a:xfrm>
        </p:spPr>
        <p:txBody>
          <a:bodyPr anchor="b">
            <a:noAutofit/>
          </a:bodyPr>
          <a:lstStyle>
            <a:lvl1pPr>
              <a:lnSpc>
                <a:spcPts val="2667"/>
              </a:lnSpc>
              <a:defRPr sz="29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>
            <a:extLst>
              <a:ext uri="{FF2B5EF4-FFF2-40B4-BE49-F238E27FC236}">
                <a16:creationId xmlns:a16="http://schemas.microsoft.com/office/drawing/2014/main" id="{4A0EDF8E-FBB9-43C2-B358-4F74EC8845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9426" y="2119942"/>
            <a:ext cx="3744741" cy="2309808"/>
          </a:xfrm>
        </p:spPr>
        <p:txBody>
          <a:bodyPr anchor="t">
            <a:noAutofit/>
          </a:bodyPr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903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19" y="1066801"/>
            <a:ext cx="4305704" cy="99059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61" y="1066800"/>
            <a:ext cx="6541619" cy="5105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119" y="2057400"/>
            <a:ext cx="4305704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67702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19" y="987425"/>
            <a:ext cx="4305704" cy="106997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61" y="987425"/>
            <a:ext cx="6541619" cy="5184775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119" y="2057400"/>
            <a:ext cx="4305704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7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75" name="Freeform 164">
            <a:extLst>
              <a:ext uri="{FF2B5EF4-FFF2-40B4-BE49-F238E27FC236}">
                <a16:creationId xmlns:a16="http://schemas.microsoft.com/office/drawing/2014/main" id="{4B5F9A1B-A3B5-4679-8E07-88EC1BB5F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02690" y="2402680"/>
            <a:ext cx="1847463" cy="1768953"/>
          </a:xfrm>
          <a:custGeom>
            <a:avLst/>
            <a:gdLst>
              <a:gd name="T0" fmla="*/ 3321 w 3322"/>
              <a:gd name="T1" fmla="*/ 3178 h 3179"/>
              <a:gd name="T2" fmla="*/ 0 w 3322"/>
              <a:gd name="T3" fmla="*/ 3178 h 3179"/>
              <a:gd name="T4" fmla="*/ 0 w 3322"/>
              <a:gd name="T5" fmla="*/ 0 h 3179"/>
              <a:gd name="T6" fmla="*/ 3321 w 3322"/>
              <a:gd name="T7" fmla="*/ 0 h 3179"/>
              <a:gd name="T8" fmla="*/ 3321 w 3322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2" h="3179">
                <a:moveTo>
                  <a:pt x="3321" y="3178"/>
                </a:moveTo>
                <a:lnTo>
                  <a:pt x="0" y="3178"/>
                </a:lnTo>
                <a:lnTo>
                  <a:pt x="0" y="0"/>
                </a:lnTo>
                <a:lnTo>
                  <a:pt x="3321" y="0"/>
                </a:lnTo>
                <a:lnTo>
                  <a:pt x="3321" y="3178"/>
                </a:lnTo>
              </a:path>
            </a:pathLst>
          </a:custGeom>
          <a:solidFill>
            <a:srgbClr val="3AE0A8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6" name="Freeform 165">
            <a:extLst>
              <a:ext uri="{FF2B5EF4-FFF2-40B4-BE49-F238E27FC236}">
                <a16:creationId xmlns:a16="http://schemas.microsoft.com/office/drawing/2014/main" id="{E3CD04D5-CA7C-4906-B678-5F0C535202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02690" y="1676452"/>
            <a:ext cx="1847463" cy="662437"/>
          </a:xfrm>
          <a:custGeom>
            <a:avLst/>
            <a:gdLst>
              <a:gd name="T0" fmla="*/ 2140 w 3322"/>
              <a:gd name="T1" fmla="*/ 0 h 1191"/>
              <a:gd name="T2" fmla="*/ 2140 w 3322"/>
              <a:gd name="T3" fmla="*/ 0 h 1191"/>
              <a:gd name="T4" fmla="*/ 1181 w 3322"/>
              <a:gd name="T5" fmla="*/ 0 h 1191"/>
              <a:gd name="T6" fmla="*/ 0 w 3322"/>
              <a:gd name="T7" fmla="*/ 1190 h 1191"/>
              <a:gd name="T8" fmla="*/ 0 w 3322"/>
              <a:gd name="T9" fmla="*/ 1190 h 1191"/>
              <a:gd name="T10" fmla="*/ 3321 w 3322"/>
              <a:gd name="T11" fmla="*/ 1190 h 1191"/>
              <a:gd name="T12" fmla="*/ 3321 w 3322"/>
              <a:gd name="T13" fmla="*/ 1190 h 1191"/>
              <a:gd name="T14" fmla="*/ 2140 w 3322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22" h="1191">
                <a:moveTo>
                  <a:pt x="2140" y="0"/>
                </a:moveTo>
                <a:lnTo>
                  <a:pt x="2140" y="0"/>
                </a:lnTo>
                <a:cubicBezTo>
                  <a:pt x="1181" y="0"/>
                  <a:pt x="1181" y="0"/>
                  <a:pt x="1181" y="0"/>
                </a:cubicBezTo>
                <a:cubicBezTo>
                  <a:pt x="533" y="0"/>
                  <a:pt x="0" y="533"/>
                  <a:pt x="0" y="1190"/>
                </a:cubicBezTo>
                <a:lnTo>
                  <a:pt x="0" y="1190"/>
                </a:lnTo>
                <a:cubicBezTo>
                  <a:pt x="3321" y="1190"/>
                  <a:pt x="3321" y="1190"/>
                  <a:pt x="3321" y="1190"/>
                </a:cubicBezTo>
                <a:lnTo>
                  <a:pt x="3321" y="1190"/>
                </a:lnTo>
                <a:cubicBezTo>
                  <a:pt x="3321" y="533"/>
                  <a:pt x="2797" y="0"/>
                  <a:pt x="2140" y="0"/>
                </a:cubicBezTo>
              </a:path>
            </a:pathLst>
          </a:custGeom>
          <a:solidFill>
            <a:srgbClr val="3AE0A8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7" name="Freeform 166">
            <a:extLst>
              <a:ext uri="{FF2B5EF4-FFF2-40B4-BE49-F238E27FC236}">
                <a16:creationId xmlns:a16="http://schemas.microsoft.com/office/drawing/2014/main" id="{E61D00D7-454E-420F-875D-72CAA538F0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02690" y="4240330"/>
            <a:ext cx="1867091" cy="866075"/>
          </a:xfrm>
          <a:custGeom>
            <a:avLst/>
            <a:gdLst>
              <a:gd name="T0" fmla="*/ 1679 w 3358"/>
              <a:gd name="T1" fmla="*/ 1554 h 1555"/>
              <a:gd name="T2" fmla="*/ 2522 w 3358"/>
              <a:gd name="T3" fmla="*/ 772 h 1555"/>
              <a:gd name="T4" fmla="*/ 3357 w 3358"/>
              <a:gd name="T5" fmla="*/ 0 h 1555"/>
              <a:gd name="T6" fmla="*/ 1679 w 3358"/>
              <a:gd name="T7" fmla="*/ 0 h 1555"/>
              <a:gd name="T8" fmla="*/ 0 w 3358"/>
              <a:gd name="T9" fmla="*/ 0 h 1555"/>
              <a:gd name="T10" fmla="*/ 835 w 3358"/>
              <a:gd name="T11" fmla="*/ 772 h 1555"/>
              <a:gd name="T12" fmla="*/ 1679 w 3358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58" h="1555">
                <a:moveTo>
                  <a:pt x="1679" y="1554"/>
                </a:moveTo>
                <a:lnTo>
                  <a:pt x="2522" y="772"/>
                </a:lnTo>
                <a:lnTo>
                  <a:pt x="3357" y="0"/>
                </a:lnTo>
                <a:lnTo>
                  <a:pt x="1679" y="0"/>
                </a:lnTo>
                <a:lnTo>
                  <a:pt x="0" y="0"/>
                </a:lnTo>
                <a:lnTo>
                  <a:pt x="835" y="772"/>
                </a:lnTo>
                <a:lnTo>
                  <a:pt x="1679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8" name="Freeform 167">
            <a:extLst>
              <a:ext uri="{FF2B5EF4-FFF2-40B4-BE49-F238E27FC236}">
                <a16:creationId xmlns:a16="http://schemas.microsoft.com/office/drawing/2014/main" id="{74EFCDAB-9CE5-4452-A724-72A0608CA0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62082" y="4753104"/>
            <a:ext cx="750762" cy="350847"/>
          </a:xfrm>
          <a:custGeom>
            <a:avLst/>
            <a:gdLst>
              <a:gd name="T0" fmla="*/ 675 w 1351"/>
              <a:gd name="T1" fmla="*/ 631 h 632"/>
              <a:gd name="T2" fmla="*/ 1012 w 1351"/>
              <a:gd name="T3" fmla="*/ 311 h 632"/>
              <a:gd name="T4" fmla="*/ 1350 w 1351"/>
              <a:gd name="T5" fmla="*/ 0 h 632"/>
              <a:gd name="T6" fmla="*/ 675 w 1351"/>
              <a:gd name="T7" fmla="*/ 0 h 632"/>
              <a:gd name="T8" fmla="*/ 0 w 1351"/>
              <a:gd name="T9" fmla="*/ 0 h 632"/>
              <a:gd name="T10" fmla="*/ 337 w 1351"/>
              <a:gd name="T11" fmla="*/ 311 h 632"/>
              <a:gd name="T12" fmla="*/ 675 w 1351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1" h="632">
                <a:moveTo>
                  <a:pt x="675" y="631"/>
                </a:moveTo>
                <a:lnTo>
                  <a:pt x="1012" y="311"/>
                </a:lnTo>
                <a:lnTo>
                  <a:pt x="1350" y="0"/>
                </a:lnTo>
                <a:lnTo>
                  <a:pt x="675" y="0"/>
                </a:lnTo>
                <a:lnTo>
                  <a:pt x="0" y="0"/>
                </a:lnTo>
                <a:lnTo>
                  <a:pt x="337" y="311"/>
                </a:lnTo>
                <a:lnTo>
                  <a:pt x="675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9" name="Freeform 168">
            <a:extLst>
              <a:ext uri="{FF2B5EF4-FFF2-40B4-BE49-F238E27FC236}">
                <a16:creationId xmlns:a16="http://schemas.microsoft.com/office/drawing/2014/main" id="{88430541-15F3-46AA-A84B-ECFFAB9C3D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23080" y="2402680"/>
            <a:ext cx="1852371" cy="1768953"/>
          </a:xfrm>
          <a:custGeom>
            <a:avLst/>
            <a:gdLst>
              <a:gd name="T0" fmla="*/ 3330 w 3331"/>
              <a:gd name="T1" fmla="*/ 3178 h 3179"/>
              <a:gd name="T2" fmla="*/ 0 w 3331"/>
              <a:gd name="T3" fmla="*/ 3178 h 3179"/>
              <a:gd name="T4" fmla="*/ 0 w 3331"/>
              <a:gd name="T5" fmla="*/ 0 h 3179"/>
              <a:gd name="T6" fmla="*/ 3330 w 3331"/>
              <a:gd name="T7" fmla="*/ 0 h 3179"/>
              <a:gd name="T8" fmla="*/ 3330 w 3331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1" h="3179">
                <a:moveTo>
                  <a:pt x="3330" y="3178"/>
                </a:moveTo>
                <a:lnTo>
                  <a:pt x="0" y="3178"/>
                </a:lnTo>
                <a:lnTo>
                  <a:pt x="0" y="0"/>
                </a:lnTo>
                <a:lnTo>
                  <a:pt x="3330" y="0"/>
                </a:lnTo>
                <a:lnTo>
                  <a:pt x="3330" y="3178"/>
                </a:lnTo>
              </a:path>
            </a:pathLst>
          </a:custGeom>
          <a:solidFill>
            <a:srgbClr val="1AACD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5" name="Freeform 169">
            <a:extLst>
              <a:ext uri="{FF2B5EF4-FFF2-40B4-BE49-F238E27FC236}">
                <a16:creationId xmlns:a16="http://schemas.microsoft.com/office/drawing/2014/main" id="{899641B2-0977-4FD2-8C8F-44919B5A92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23080" y="1676452"/>
            <a:ext cx="1852371" cy="662437"/>
          </a:xfrm>
          <a:custGeom>
            <a:avLst/>
            <a:gdLst>
              <a:gd name="T0" fmla="*/ 2140 w 3331"/>
              <a:gd name="T1" fmla="*/ 0 h 1191"/>
              <a:gd name="T2" fmla="*/ 2140 w 3331"/>
              <a:gd name="T3" fmla="*/ 0 h 1191"/>
              <a:gd name="T4" fmla="*/ 1189 w 3331"/>
              <a:gd name="T5" fmla="*/ 0 h 1191"/>
              <a:gd name="T6" fmla="*/ 0 w 3331"/>
              <a:gd name="T7" fmla="*/ 1190 h 1191"/>
              <a:gd name="T8" fmla="*/ 0 w 3331"/>
              <a:gd name="T9" fmla="*/ 1190 h 1191"/>
              <a:gd name="T10" fmla="*/ 3330 w 3331"/>
              <a:gd name="T11" fmla="*/ 1190 h 1191"/>
              <a:gd name="T12" fmla="*/ 3330 w 3331"/>
              <a:gd name="T13" fmla="*/ 1190 h 1191"/>
              <a:gd name="T14" fmla="*/ 2140 w 3331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31" h="1191">
                <a:moveTo>
                  <a:pt x="2140" y="0"/>
                </a:moveTo>
                <a:lnTo>
                  <a:pt x="2140" y="0"/>
                </a:lnTo>
                <a:cubicBezTo>
                  <a:pt x="1189" y="0"/>
                  <a:pt x="1189" y="0"/>
                  <a:pt x="1189" y="0"/>
                </a:cubicBezTo>
                <a:cubicBezTo>
                  <a:pt x="532" y="0"/>
                  <a:pt x="0" y="533"/>
                  <a:pt x="0" y="1190"/>
                </a:cubicBezTo>
                <a:lnTo>
                  <a:pt x="0" y="1190"/>
                </a:lnTo>
                <a:cubicBezTo>
                  <a:pt x="3330" y="1190"/>
                  <a:pt x="3330" y="1190"/>
                  <a:pt x="3330" y="1190"/>
                </a:cubicBezTo>
                <a:lnTo>
                  <a:pt x="3330" y="1190"/>
                </a:lnTo>
                <a:cubicBezTo>
                  <a:pt x="3330" y="533"/>
                  <a:pt x="2797" y="0"/>
                  <a:pt x="2140" y="0"/>
                </a:cubicBezTo>
              </a:path>
            </a:pathLst>
          </a:custGeom>
          <a:solidFill>
            <a:srgbClr val="1AACD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6" name="Freeform 170">
            <a:extLst>
              <a:ext uri="{FF2B5EF4-FFF2-40B4-BE49-F238E27FC236}">
                <a16:creationId xmlns:a16="http://schemas.microsoft.com/office/drawing/2014/main" id="{F4A0AA04-CC46-4A66-81DE-A3BA014403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23080" y="4240330"/>
            <a:ext cx="1867092" cy="866075"/>
          </a:xfrm>
          <a:custGeom>
            <a:avLst/>
            <a:gdLst>
              <a:gd name="T0" fmla="*/ 1678 w 3357"/>
              <a:gd name="T1" fmla="*/ 1554 h 1555"/>
              <a:gd name="T2" fmla="*/ 2522 w 3357"/>
              <a:gd name="T3" fmla="*/ 772 h 1555"/>
              <a:gd name="T4" fmla="*/ 3356 w 3357"/>
              <a:gd name="T5" fmla="*/ 0 h 1555"/>
              <a:gd name="T6" fmla="*/ 1678 w 3357"/>
              <a:gd name="T7" fmla="*/ 0 h 1555"/>
              <a:gd name="T8" fmla="*/ 0 w 3357"/>
              <a:gd name="T9" fmla="*/ 0 h 1555"/>
              <a:gd name="T10" fmla="*/ 843 w 3357"/>
              <a:gd name="T11" fmla="*/ 772 h 1555"/>
              <a:gd name="T12" fmla="*/ 1678 w 3357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57" h="1555">
                <a:moveTo>
                  <a:pt x="1678" y="1554"/>
                </a:moveTo>
                <a:lnTo>
                  <a:pt x="2522" y="772"/>
                </a:lnTo>
                <a:lnTo>
                  <a:pt x="3356" y="0"/>
                </a:lnTo>
                <a:lnTo>
                  <a:pt x="1678" y="0"/>
                </a:lnTo>
                <a:lnTo>
                  <a:pt x="0" y="0"/>
                </a:lnTo>
                <a:lnTo>
                  <a:pt x="843" y="772"/>
                </a:lnTo>
                <a:lnTo>
                  <a:pt x="1678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7" name="Freeform 171">
            <a:extLst>
              <a:ext uri="{FF2B5EF4-FFF2-40B4-BE49-F238E27FC236}">
                <a16:creationId xmlns:a16="http://schemas.microsoft.com/office/drawing/2014/main" id="{30378755-F9E9-46CB-998D-3EA88358AE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80019" y="4753104"/>
            <a:ext cx="755669" cy="350847"/>
          </a:xfrm>
          <a:custGeom>
            <a:avLst/>
            <a:gdLst>
              <a:gd name="T0" fmla="*/ 675 w 1360"/>
              <a:gd name="T1" fmla="*/ 631 h 632"/>
              <a:gd name="T2" fmla="*/ 1012 w 1360"/>
              <a:gd name="T3" fmla="*/ 311 h 632"/>
              <a:gd name="T4" fmla="*/ 1359 w 1360"/>
              <a:gd name="T5" fmla="*/ 0 h 632"/>
              <a:gd name="T6" fmla="*/ 675 w 1360"/>
              <a:gd name="T7" fmla="*/ 0 h 632"/>
              <a:gd name="T8" fmla="*/ 0 w 1360"/>
              <a:gd name="T9" fmla="*/ 0 h 632"/>
              <a:gd name="T10" fmla="*/ 338 w 1360"/>
              <a:gd name="T11" fmla="*/ 311 h 632"/>
              <a:gd name="T12" fmla="*/ 675 w 1360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0" h="632">
                <a:moveTo>
                  <a:pt x="675" y="631"/>
                </a:moveTo>
                <a:lnTo>
                  <a:pt x="1012" y="311"/>
                </a:lnTo>
                <a:lnTo>
                  <a:pt x="1359" y="0"/>
                </a:lnTo>
                <a:lnTo>
                  <a:pt x="675" y="0"/>
                </a:lnTo>
                <a:lnTo>
                  <a:pt x="0" y="0"/>
                </a:lnTo>
                <a:lnTo>
                  <a:pt x="338" y="311"/>
                </a:lnTo>
                <a:lnTo>
                  <a:pt x="675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8" name="Freeform 172">
            <a:extLst>
              <a:ext uri="{FF2B5EF4-FFF2-40B4-BE49-F238E27FC236}">
                <a16:creationId xmlns:a16="http://schemas.microsoft.com/office/drawing/2014/main" id="{8188191A-B514-452C-B60A-CE788C42F1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1018" y="2402680"/>
            <a:ext cx="1852371" cy="1768953"/>
          </a:xfrm>
          <a:custGeom>
            <a:avLst/>
            <a:gdLst>
              <a:gd name="T0" fmla="*/ 3329 w 3330"/>
              <a:gd name="T1" fmla="*/ 3178 h 3179"/>
              <a:gd name="T2" fmla="*/ 0 w 3330"/>
              <a:gd name="T3" fmla="*/ 3178 h 3179"/>
              <a:gd name="T4" fmla="*/ 0 w 3330"/>
              <a:gd name="T5" fmla="*/ 0 h 3179"/>
              <a:gd name="T6" fmla="*/ 3329 w 3330"/>
              <a:gd name="T7" fmla="*/ 0 h 3179"/>
              <a:gd name="T8" fmla="*/ 3329 w 3330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0" h="3179">
                <a:moveTo>
                  <a:pt x="3329" y="3178"/>
                </a:moveTo>
                <a:lnTo>
                  <a:pt x="0" y="3178"/>
                </a:lnTo>
                <a:lnTo>
                  <a:pt x="0" y="0"/>
                </a:lnTo>
                <a:lnTo>
                  <a:pt x="3329" y="0"/>
                </a:lnTo>
                <a:lnTo>
                  <a:pt x="3329" y="3178"/>
                </a:lnTo>
              </a:path>
            </a:pathLst>
          </a:custGeom>
          <a:solidFill>
            <a:srgbClr val="6967CC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9" name="Freeform 173">
            <a:extLst>
              <a:ext uri="{FF2B5EF4-FFF2-40B4-BE49-F238E27FC236}">
                <a16:creationId xmlns:a16="http://schemas.microsoft.com/office/drawing/2014/main" id="{0D836600-C8A9-4393-8B0C-DAD53E2CBF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1018" y="1676452"/>
            <a:ext cx="1852371" cy="662437"/>
          </a:xfrm>
          <a:custGeom>
            <a:avLst/>
            <a:gdLst>
              <a:gd name="T0" fmla="*/ 2139 w 3330"/>
              <a:gd name="T1" fmla="*/ 0 h 1191"/>
              <a:gd name="T2" fmla="*/ 2139 w 3330"/>
              <a:gd name="T3" fmla="*/ 0 h 1191"/>
              <a:gd name="T4" fmla="*/ 1190 w 3330"/>
              <a:gd name="T5" fmla="*/ 0 h 1191"/>
              <a:gd name="T6" fmla="*/ 0 w 3330"/>
              <a:gd name="T7" fmla="*/ 1190 h 1191"/>
              <a:gd name="T8" fmla="*/ 0 w 3330"/>
              <a:gd name="T9" fmla="*/ 1190 h 1191"/>
              <a:gd name="T10" fmla="*/ 3329 w 3330"/>
              <a:gd name="T11" fmla="*/ 1190 h 1191"/>
              <a:gd name="T12" fmla="*/ 3329 w 3330"/>
              <a:gd name="T13" fmla="*/ 1190 h 1191"/>
              <a:gd name="T14" fmla="*/ 2139 w 3330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30" h="1191">
                <a:moveTo>
                  <a:pt x="2139" y="0"/>
                </a:moveTo>
                <a:lnTo>
                  <a:pt x="2139" y="0"/>
                </a:lnTo>
                <a:cubicBezTo>
                  <a:pt x="1190" y="0"/>
                  <a:pt x="1190" y="0"/>
                  <a:pt x="1190" y="0"/>
                </a:cubicBezTo>
                <a:cubicBezTo>
                  <a:pt x="533" y="0"/>
                  <a:pt x="0" y="533"/>
                  <a:pt x="0" y="1190"/>
                </a:cubicBezTo>
                <a:lnTo>
                  <a:pt x="0" y="1190"/>
                </a:lnTo>
                <a:cubicBezTo>
                  <a:pt x="3329" y="1190"/>
                  <a:pt x="3329" y="1190"/>
                  <a:pt x="3329" y="1190"/>
                </a:cubicBezTo>
                <a:lnTo>
                  <a:pt x="3329" y="1190"/>
                </a:lnTo>
                <a:cubicBezTo>
                  <a:pt x="3329" y="533"/>
                  <a:pt x="2796" y="0"/>
                  <a:pt x="2139" y="0"/>
                </a:cubicBezTo>
              </a:path>
            </a:pathLst>
          </a:custGeom>
          <a:solidFill>
            <a:srgbClr val="6967CC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0" name="Freeform 174">
            <a:extLst>
              <a:ext uri="{FF2B5EF4-FFF2-40B4-BE49-F238E27FC236}">
                <a16:creationId xmlns:a16="http://schemas.microsoft.com/office/drawing/2014/main" id="{A05A86A0-EC32-4488-900C-D70F11357BB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1018" y="4240330"/>
            <a:ext cx="1871999" cy="866075"/>
          </a:xfrm>
          <a:custGeom>
            <a:avLst/>
            <a:gdLst>
              <a:gd name="T0" fmla="*/ 1677 w 3365"/>
              <a:gd name="T1" fmla="*/ 1554 h 1555"/>
              <a:gd name="T2" fmla="*/ 2521 w 3365"/>
              <a:gd name="T3" fmla="*/ 772 h 1555"/>
              <a:gd name="T4" fmla="*/ 3364 w 3365"/>
              <a:gd name="T5" fmla="*/ 0 h 1555"/>
              <a:gd name="T6" fmla="*/ 1677 w 3365"/>
              <a:gd name="T7" fmla="*/ 0 h 1555"/>
              <a:gd name="T8" fmla="*/ 0 w 3365"/>
              <a:gd name="T9" fmla="*/ 0 h 1555"/>
              <a:gd name="T10" fmla="*/ 843 w 3365"/>
              <a:gd name="T11" fmla="*/ 772 h 1555"/>
              <a:gd name="T12" fmla="*/ 1677 w 3365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5" h="1555">
                <a:moveTo>
                  <a:pt x="1677" y="1554"/>
                </a:moveTo>
                <a:lnTo>
                  <a:pt x="2521" y="772"/>
                </a:lnTo>
                <a:lnTo>
                  <a:pt x="3364" y="0"/>
                </a:lnTo>
                <a:lnTo>
                  <a:pt x="1677" y="0"/>
                </a:lnTo>
                <a:lnTo>
                  <a:pt x="0" y="0"/>
                </a:lnTo>
                <a:lnTo>
                  <a:pt x="843" y="772"/>
                </a:lnTo>
                <a:lnTo>
                  <a:pt x="1677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1" name="Freeform 175">
            <a:extLst>
              <a:ext uri="{FF2B5EF4-FFF2-40B4-BE49-F238E27FC236}">
                <a16:creationId xmlns:a16="http://schemas.microsoft.com/office/drawing/2014/main" id="{199D1BD0-CFB2-495A-AADD-D31781AF61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97956" y="4753104"/>
            <a:ext cx="755669" cy="350847"/>
          </a:xfrm>
          <a:custGeom>
            <a:avLst/>
            <a:gdLst>
              <a:gd name="T0" fmla="*/ 674 w 1359"/>
              <a:gd name="T1" fmla="*/ 631 h 632"/>
              <a:gd name="T2" fmla="*/ 1020 w 1359"/>
              <a:gd name="T3" fmla="*/ 311 h 632"/>
              <a:gd name="T4" fmla="*/ 1358 w 1359"/>
              <a:gd name="T5" fmla="*/ 0 h 632"/>
              <a:gd name="T6" fmla="*/ 674 w 1359"/>
              <a:gd name="T7" fmla="*/ 0 h 632"/>
              <a:gd name="T8" fmla="*/ 0 w 1359"/>
              <a:gd name="T9" fmla="*/ 0 h 632"/>
              <a:gd name="T10" fmla="*/ 338 w 1359"/>
              <a:gd name="T11" fmla="*/ 311 h 632"/>
              <a:gd name="T12" fmla="*/ 674 w 1359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9" h="632">
                <a:moveTo>
                  <a:pt x="674" y="631"/>
                </a:moveTo>
                <a:lnTo>
                  <a:pt x="1020" y="311"/>
                </a:lnTo>
                <a:lnTo>
                  <a:pt x="1358" y="0"/>
                </a:lnTo>
                <a:lnTo>
                  <a:pt x="674" y="0"/>
                </a:lnTo>
                <a:lnTo>
                  <a:pt x="0" y="0"/>
                </a:lnTo>
                <a:lnTo>
                  <a:pt x="338" y="311"/>
                </a:lnTo>
                <a:lnTo>
                  <a:pt x="674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2" name="Freeform 176">
            <a:extLst>
              <a:ext uri="{FF2B5EF4-FFF2-40B4-BE49-F238E27FC236}">
                <a16:creationId xmlns:a16="http://schemas.microsoft.com/office/drawing/2014/main" id="{0902672B-6F25-45AA-B6F9-EF1E0C9280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58955" y="2402680"/>
            <a:ext cx="1852371" cy="1768953"/>
          </a:xfrm>
          <a:custGeom>
            <a:avLst/>
            <a:gdLst>
              <a:gd name="T0" fmla="*/ 3330 w 3331"/>
              <a:gd name="T1" fmla="*/ 3178 h 3179"/>
              <a:gd name="T2" fmla="*/ 0 w 3331"/>
              <a:gd name="T3" fmla="*/ 3178 h 3179"/>
              <a:gd name="T4" fmla="*/ 0 w 3331"/>
              <a:gd name="T5" fmla="*/ 0 h 3179"/>
              <a:gd name="T6" fmla="*/ 3330 w 3331"/>
              <a:gd name="T7" fmla="*/ 0 h 3179"/>
              <a:gd name="T8" fmla="*/ 3330 w 3331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1" h="3179">
                <a:moveTo>
                  <a:pt x="3330" y="3178"/>
                </a:moveTo>
                <a:lnTo>
                  <a:pt x="0" y="3178"/>
                </a:lnTo>
                <a:lnTo>
                  <a:pt x="0" y="0"/>
                </a:lnTo>
                <a:lnTo>
                  <a:pt x="3330" y="0"/>
                </a:lnTo>
                <a:lnTo>
                  <a:pt x="3330" y="3178"/>
                </a:lnTo>
              </a:path>
            </a:pathLst>
          </a:custGeom>
          <a:solidFill>
            <a:srgbClr val="FDBA0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3" name="Freeform 177">
            <a:extLst>
              <a:ext uri="{FF2B5EF4-FFF2-40B4-BE49-F238E27FC236}">
                <a16:creationId xmlns:a16="http://schemas.microsoft.com/office/drawing/2014/main" id="{E53609AB-9A46-4535-82EC-384E904836A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58955" y="1676452"/>
            <a:ext cx="1852371" cy="662437"/>
          </a:xfrm>
          <a:custGeom>
            <a:avLst/>
            <a:gdLst>
              <a:gd name="T0" fmla="*/ 2149 w 3331"/>
              <a:gd name="T1" fmla="*/ 0 h 1191"/>
              <a:gd name="T2" fmla="*/ 2149 w 3331"/>
              <a:gd name="T3" fmla="*/ 0 h 1191"/>
              <a:gd name="T4" fmla="*/ 1190 w 3331"/>
              <a:gd name="T5" fmla="*/ 0 h 1191"/>
              <a:gd name="T6" fmla="*/ 0 w 3331"/>
              <a:gd name="T7" fmla="*/ 1190 h 1191"/>
              <a:gd name="T8" fmla="*/ 0 w 3331"/>
              <a:gd name="T9" fmla="*/ 1190 h 1191"/>
              <a:gd name="T10" fmla="*/ 3330 w 3331"/>
              <a:gd name="T11" fmla="*/ 1190 h 1191"/>
              <a:gd name="T12" fmla="*/ 3330 w 3331"/>
              <a:gd name="T13" fmla="*/ 1190 h 1191"/>
              <a:gd name="T14" fmla="*/ 2149 w 3331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31" h="1191">
                <a:moveTo>
                  <a:pt x="2149" y="0"/>
                </a:moveTo>
                <a:lnTo>
                  <a:pt x="2149" y="0"/>
                </a:lnTo>
                <a:cubicBezTo>
                  <a:pt x="1190" y="0"/>
                  <a:pt x="1190" y="0"/>
                  <a:pt x="1190" y="0"/>
                </a:cubicBezTo>
                <a:cubicBezTo>
                  <a:pt x="533" y="0"/>
                  <a:pt x="0" y="533"/>
                  <a:pt x="0" y="1190"/>
                </a:cubicBezTo>
                <a:lnTo>
                  <a:pt x="0" y="1190"/>
                </a:lnTo>
                <a:cubicBezTo>
                  <a:pt x="3330" y="1190"/>
                  <a:pt x="3330" y="1190"/>
                  <a:pt x="3330" y="1190"/>
                </a:cubicBezTo>
                <a:lnTo>
                  <a:pt x="3330" y="1190"/>
                </a:lnTo>
                <a:cubicBezTo>
                  <a:pt x="3330" y="533"/>
                  <a:pt x="2797" y="0"/>
                  <a:pt x="2149" y="0"/>
                </a:cubicBezTo>
              </a:path>
            </a:pathLst>
          </a:custGeom>
          <a:solidFill>
            <a:srgbClr val="FDBA0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4" name="Freeform 178">
            <a:extLst>
              <a:ext uri="{FF2B5EF4-FFF2-40B4-BE49-F238E27FC236}">
                <a16:creationId xmlns:a16="http://schemas.microsoft.com/office/drawing/2014/main" id="{FB734738-7BC7-47CC-B262-899B1D2CD6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58955" y="4240330"/>
            <a:ext cx="1874452" cy="866075"/>
          </a:xfrm>
          <a:custGeom>
            <a:avLst/>
            <a:gdLst>
              <a:gd name="T0" fmla="*/ 1687 w 3367"/>
              <a:gd name="T1" fmla="*/ 1554 h 1555"/>
              <a:gd name="T2" fmla="*/ 2522 w 3367"/>
              <a:gd name="T3" fmla="*/ 772 h 1555"/>
              <a:gd name="T4" fmla="*/ 3366 w 3367"/>
              <a:gd name="T5" fmla="*/ 0 h 1555"/>
              <a:gd name="T6" fmla="*/ 1687 w 3367"/>
              <a:gd name="T7" fmla="*/ 0 h 1555"/>
              <a:gd name="T8" fmla="*/ 0 w 3367"/>
              <a:gd name="T9" fmla="*/ 0 h 1555"/>
              <a:gd name="T10" fmla="*/ 844 w 3367"/>
              <a:gd name="T11" fmla="*/ 772 h 1555"/>
              <a:gd name="T12" fmla="*/ 1687 w 3367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7" h="1555">
                <a:moveTo>
                  <a:pt x="1687" y="1554"/>
                </a:moveTo>
                <a:lnTo>
                  <a:pt x="2522" y="772"/>
                </a:lnTo>
                <a:lnTo>
                  <a:pt x="3366" y="0"/>
                </a:lnTo>
                <a:lnTo>
                  <a:pt x="1687" y="0"/>
                </a:lnTo>
                <a:lnTo>
                  <a:pt x="0" y="0"/>
                </a:lnTo>
                <a:lnTo>
                  <a:pt x="844" y="772"/>
                </a:lnTo>
                <a:lnTo>
                  <a:pt x="1687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5" name="Freeform 179">
            <a:extLst>
              <a:ext uri="{FF2B5EF4-FFF2-40B4-BE49-F238E27FC236}">
                <a16:creationId xmlns:a16="http://schemas.microsoft.com/office/drawing/2014/main" id="{6BD29543-628D-4240-9B65-18C79CEF933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15894" y="4753104"/>
            <a:ext cx="755669" cy="350847"/>
          </a:xfrm>
          <a:custGeom>
            <a:avLst/>
            <a:gdLst>
              <a:gd name="T0" fmla="*/ 683 w 1359"/>
              <a:gd name="T1" fmla="*/ 631 h 632"/>
              <a:gd name="T2" fmla="*/ 1021 w 1359"/>
              <a:gd name="T3" fmla="*/ 311 h 632"/>
              <a:gd name="T4" fmla="*/ 1358 w 1359"/>
              <a:gd name="T5" fmla="*/ 0 h 632"/>
              <a:gd name="T6" fmla="*/ 683 w 1359"/>
              <a:gd name="T7" fmla="*/ 0 h 632"/>
              <a:gd name="T8" fmla="*/ 0 w 1359"/>
              <a:gd name="T9" fmla="*/ 0 h 632"/>
              <a:gd name="T10" fmla="*/ 337 w 1359"/>
              <a:gd name="T11" fmla="*/ 311 h 632"/>
              <a:gd name="T12" fmla="*/ 683 w 1359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9" h="632">
                <a:moveTo>
                  <a:pt x="683" y="631"/>
                </a:moveTo>
                <a:lnTo>
                  <a:pt x="1021" y="311"/>
                </a:lnTo>
                <a:lnTo>
                  <a:pt x="1358" y="0"/>
                </a:lnTo>
                <a:lnTo>
                  <a:pt x="683" y="0"/>
                </a:lnTo>
                <a:lnTo>
                  <a:pt x="0" y="0"/>
                </a:lnTo>
                <a:lnTo>
                  <a:pt x="337" y="311"/>
                </a:lnTo>
                <a:lnTo>
                  <a:pt x="683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6" name="Freeform 490">
            <a:extLst>
              <a:ext uri="{FF2B5EF4-FFF2-40B4-BE49-F238E27FC236}">
                <a16:creationId xmlns:a16="http://schemas.microsoft.com/office/drawing/2014/main" id="{98BA091C-FECC-461C-9A3D-50613BCA3F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39494" y="2574423"/>
            <a:ext cx="419544" cy="515229"/>
          </a:xfrm>
          <a:custGeom>
            <a:avLst/>
            <a:gdLst>
              <a:gd name="T0" fmla="*/ 746 w 756"/>
              <a:gd name="T1" fmla="*/ 720 h 925"/>
              <a:gd name="T2" fmla="*/ 746 w 756"/>
              <a:gd name="T3" fmla="*/ 720 h 925"/>
              <a:gd name="T4" fmla="*/ 666 w 756"/>
              <a:gd name="T5" fmla="*/ 533 h 925"/>
              <a:gd name="T6" fmla="*/ 657 w 756"/>
              <a:gd name="T7" fmla="*/ 338 h 925"/>
              <a:gd name="T8" fmla="*/ 666 w 756"/>
              <a:gd name="T9" fmla="*/ 276 h 925"/>
              <a:gd name="T10" fmla="*/ 657 w 756"/>
              <a:gd name="T11" fmla="*/ 231 h 925"/>
              <a:gd name="T12" fmla="*/ 373 w 756"/>
              <a:gd name="T13" fmla="*/ 0 h 925"/>
              <a:gd name="T14" fmla="*/ 187 w 756"/>
              <a:gd name="T15" fmla="*/ 63 h 925"/>
              <a:gd name="T16" fmla="*/ 89 w 756"/>
              <a:gd name="T17" fmla="*/ 222 h 925"/>
              <a:gd name="T18" fmla="*/ 80 w 756"/>
              <a:gd name="T19" fmla="*/ 284 h 925"/>
              <a:gd name="T20" fmla="*/ 89 w 756"/>
              <a:gd name="T21" fmla="*/ 338 h 925"/>
              <a:gd name="T22" fmla="*/ 89 w 756"/>
              <a:gd name="T23" fmla="*/ 355 h 925"/>
              <a:gd name="T24" fmla="*/ 89 w 756"/>
              <a:gd name="T25" fmla="*/ 355 h 925"/>
              <a:gd name="T26" fmla="*/ 80 w 756"/>
              <a:gd name="T27" fmla="*/ 542 h 925"/>
              <a:gd name="T28" fmla="*/ 9 w 756"/>
              <a:gd name="T29" fmla="*/ 720 h 925"/>
              <a:gd name="T30" fmla="*/ 0 w 756"/>
              <a:gd name="T31" fmla="*/ 764 h 925"/>
              <a:gd name="T32" fmla="*/ 44 w 756"/>
              <a:gd name="T33" fmla="*/ 791 h 925"/>
              <a:gd name="T34" fmla="*/ 44 w 756"/>
              <a:gd name="T35" fmla="*/ 791 h 925"/>
              <a:gd name="T36" fmla="*/ 160 w 756"/>
              <a:gd name="T37" fmla="*/ 791 h 925"/>
              <a:gd name="T38" fmla="*/ 240 w 756"/>
              <a:gd name="T39" fmla="*/ 879 h 925"/>
              <a:gd name="T40" fmla="*/ 373 w 756"/>
              <a:gd name="T41" fmla="*/ 924 h 925"/>
              <a:gd name="T42" fmla="*/ 515 w 756"/>
              <a:gd name="T43" fmla="*/ 879 h 925"/>
              <a:gd name="T44" fmla="*/ 595 w 756"/>
              <a:gd name="T45" fmla="*/ 791 h 925"/>
              <a:gd name="T46" fmla="*/ 711 w 756"/>
              <a:gd name="T47" fmla="*/ 791 h 925"/>
              <a:gd name="T48" fmla="*/ 711 w 756"/>
              <a:gd name="T49" fmla="*/ 791 h 925"/>
              <a:gd name="T50" fmla="*/ 746 w 756"/>
              <a:gd name="T51" fmla="*/ 764 h 925"/>
              <a:gd name="T52" fmla="*/ 746 w 756"/>
              <a:gd name="T53" fmla="*/ 720 h 925"/>
              <a:gd name="T54" fmla="*/ 480 w 756"/>
              <a:gd name="T55" fmla="*/ 835 h 925"/>
              <a:gd name="T56" fmla="*/ 480 w 756"/>
              <a:gd name="T57" fmla="*/ 835 h 925"/>
              <a:gd name="T58" fmla="*/ 373 w 756"/>
              <a:gd name="T59" fmla="*/ 862 h 925"/>
              <a:gd name="T60" fmla="*/ 267 w 756"/>
              <a:gd name="T61" fmla="*/ 835 h 925"/>
              <a:gd name="T62" fmla="*/ 222 w 756"/>
              <a:gd name="T63" fmla="*/ 791 h 925"/>
              <a:gd name="T64" fmla="*/ 373 w 756"/>
              <a:gd name="T65" fmla="*/ 791 h 925"/>
              <a:gd name="T66" fmla="*/ 524 w 756"/>
              <a:gd name="T67" fmla="*/ 791 h 925"/>
              <a:gd name="T68" fmla="*/ 480 w 756"/>
              <a:gd name="T69" fmla="*/ 835 h 925"/>
              <a:gd name="T70" fmla="*/ 622 w 756"/>
              <a:gd name="T71" fmla="*/ 729 h 925"/>
              <a:gd name="T72" fmla="*/ 622 w 756"/>
              <a:gd name="T73" fmla="*/ 729 h 925"/>
              <a:gd name="T74" fmla="*/ 622 w 756"/>
              <a:gd name="T75" fmla="*/ 729 h 925"/>
              <a:gd name="T76" fmla="*/ 373 w 756"/>
              <a:gd name="T77" fmla="*/ 729 h 925"/>
              <a:gd name="T78" fmla="*/ 80 w 756"/>
              <a:gd name="T79" fmla="*/ 729 h 925"/>
              <a:gd name="T80" fmla="*/ 133 w 756"/>
              <a:gd name="T81" fmla="*/ 551 h 925"/>
              <a:gd name="T82" fmla="*/ 142 w 756"/>
              <a:gd name="T83" fmla="*/ 338 h 925"/>
              <a:gd name="T84" fmla="*/ 142 w 756"/>
              <a:gd name="T85" fmla="*/ 329 h 925"/>
              <a:gd name="T86" fmla="*/ 142 w 756"/>
              <a:gd name="T87" fmla="*/ 329 h 925"/>
              <a:gd name="T88" fmla="*/ 142 w 756"/>
              <a:gd name="T89" fmla="*/ 276 h 925"/>
              <a:gd name="T90" fmla="*/ 142 w 756"/>
              <a:gd name="T91" fmla="*/ 231 h 925"/>
              <a:gd name="T92" fmla="*/ 222 w 756"/>
              <a:gd name="T93" fmla="*/ 107 h 925"/>
              <a:gd name="T94" fmla="*/ 373 w 756"/>
              <a:gd name="T95" fmla="*/ 54 h 925"/>
              <a:gd name="T96" fmla="*/ 604 w 756"/>
              <a:gd name="T97" fmla="*/ 240 h 925"/>
              <a:gd name="T98" fmla="*/ 604 w 756"/>
              <a:gd name="T99" fmla="*/ 276 h 925"/>
              <a:gd name="T100" fmla="*/ 604 w 756"/>
              <a:gd name="T101" fmla="*/ 329 h 925"/>
              <a:gd name="T102" fmla="*/ 613 w 756"/>
              <a:gd name="T103" fmla="*/ 542 h 925"/>
              <a:gd name="T104" fmla="*/ 675 w 756"/>
              <a:gd name="T105" fmla="*/ 729 h 925"/>
              <a:gd name="T106" fmla="*/ 622 w 756"/>
              <a:gd name="T107" fmla="*/ 729 h 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56" h="925">
                <a:moveTo>
                  <a:pt x="746" y="720"/>
                </a:moveTo>
                <a:lnTo>
                  <a:pt x="746" y="720"/>
                </a:lnTo>
                <a:cubicBezTo>
                  <a:pt x="711" y="675"/>
                  <a:pt x="684" y="613"/>
                  <a:pt x="666" y="533"/>
                </a:cubicBezTo>
                <a:cubicBezTo>
                  <a:pt x="657" y="462"/>
                  <a:pt x="657" y="382"/>
                  <a:pt x="657" y="338"/>
                </a:cubicBezTo>
                <a:cubicBezTo>
                  <a:pt x="657" y="311"/>
                  <a:pt x="666" y="294"/>
                  <a:pt x="666" y="276"/>
                </a:cubicBezTo>
                <a:cubicBezTo>
                  <a:pt x="666" y="258"/>
                  <a:pt x="666" y="249"/>
                  <a:pt x="657" y="231"/>
                </a:cubicBezTo>
                <a:cubicBezTo>
                  <a:pt x="639" y="98"/>
                  <a:pt x="515" y="0"/>
                  <a:pt x="373" y="0"/>
                </a:cubicBezTo>
                <a:cubicBezTo>
                  <a:pt x="302" y="0"/>
                  <a:pt x="240" y="18"/>
                  <a:pt x="187" y="63"/>
                </a:cubicBezTo>
                <a:cubicBezTo>
                  <a:pt x="133" y="98"/>
                  <a:pt x="98" y="160"/>
                  <a:pt x="89" y="222"/>
                </a:cubicBezTo>
                <a:cubicBezTo>
                  <a:pt x="80" y="240"/>
                  <a:pt x="80" y="258"/>
                  <a:pt x="80" y="284"/>
                </a:cubicBezTo>
                <a:cubicBezTo>
                  <a:pt x="80" y="294"/>
                  <a:pt x="89" y="311"/>
                  <a:pt x="89" y="338"/>
                </a:cubicBezTo>
                <a:cubicBezTo>
                  <a:pt x="89" y="355"/>
                  <a:pt x="89" y="355"/>
                  <a:pt x="89" y="355"/>
                </a:cubicBezTo>
                <a:lnTo>
                  <a:pt x="89" y="355"/>
                </a:lnTo>
                <a:cubicBezTo>
                  <a:pt x="89" y="400"/>
                  <a:pt x="89" y="471"/>
                  <a:pt x="80" y="542"/>
                </a:cubicBezTo>
                <a:cubicBezTo>
                  <a:pt x="62" y="622"/>
                  <a:pt x="44" y="684"/>
                  <a:pt x="9" y="720"/>
                </a:cubicBezTo>
                <a:cubicBezTo>
                  <a:pt x="0" y="737"/>
                  <a:pt x="0" y="755"/>
                  <a:pt x="0" y="764"/>
                </a:cubicBezTo>
                <a:cubicBezTo>
                  <a:pt x="9" y="782"/>
                  <a:pt x="27" y="791"/>
                  <a:pt x="44" y="791"/>
                </a:cubicBezTo>
                <a:lnTo>
                  <a:pt x="44" y="791"/>
                </a:lnTo>
                <a:cubicBezTo>
                  <a:pt x="160" y="791"/>
                  <a:pt x="160" y="791"/>
                  <a:pt x="160" y="791"/>
                </a:cubicBezTo>
                <a:cubicBezTo>
                  <a:pt x="178" y="826"/>
                  <a:pt x="204" y="862"/>
                  <a:pt x="240" y="879"/>
                </a:cubicBezTo>
                <a:cubicBezTo>
                  <a:pt x="275" y="906"/>
                  <a:pt x="329" y="924"/>
                  <a:pt x="373" y="924"/>
                </a:cubicBezTo>
                <a:cubicBezTo>
                  <a:pt x="426" y="924"/>
                  <a:pt x="471" y="906"/>
                  <a:pt x="515" y="879"/>
                </a:cubicBezTo>
                <a:cubicBezTo>
                  <a:pt x="551" y="862"/>
                  <a:pt x="577" y="826"/>
                  <a:pt x="595" y="791"/>
                </a:cubicBezTo>
                <a:cubicBezTo>
                  <a:pt x="711" y="791"/>
                  <a:pt x="711" y="791"/>
                  <a:pt x="711" y="791"/>
                </a:cubicBezTo>
                <a:lnTo>
                  <a:pt x="711" y="791"/>
                </a:lnTo>
                <a:cubicBezTo>
                  <a:pt x="728" y="791"/>
                  <a:pt x="746" y="782"/>
                  <a:pt x="746" y="764"/>
                </a:cubicBezTo>
                <a:cubicBezTo>
                  <a:pt x="755" y="755"/>
                  <a:pt x="755" y="737"/>
                  <a:pt x="746" y="720"/>
                </a:cubicBezTo>
                <a:close/>
                <a:moveTo>
                  <a:pt x="480" y="835"/>
                </a:moveTo>
                <a:lnTo>
                  <a:pt x="480" y="835"/>
                </a:lnTo>
                <a:cubicBezTo>
                  <a:pt x="453" y="853"/>
                  <a:pt x="418" y="862"/>
                  <a:pt x="373" y="862"/>
                </a:cubicBezTo>
                <a:cubicBezTo>
                  <a:pt x="338" y="862"/>
                  <a:pt x="302" y="853"/>
                  <a:pt x="267" y="835"/>
                </a:cubicBezTo>
                <a:cubicBezTo>
                  <a:pt x="249" y="817"/>
                  <a:pt x="240" y="808"/>
                  <a:pt x="222" y="791"/>
                </a:cubicBezTo>
                <a:cubicBezTo>
                  <a:pt x="373" y="791"/>
                  <a:pt x="373" y="791"/>
                  <a:pt x="373" y="791"/>
                </a:cubicBezTo>
                <a:cubicBezTo>
                  <a:pt x="524" y="791"/>
                  <a:pt x="524" y="791"/>
                  <a:pt x="524" y="791"/>
                </a:cubicBezTo>
                <a:cubicBezTo>
                  <a:pt x="515" y="808"/>
                  <a:pt x="497" y="817"/>
                  <a:pt x="480" y="835"/>
                </a:cubicBezTo>
                <a:close/>
                <a:moveTo>
                  <a:pt x="622" y="729"/>
                </a:moveTo>
                <a:lnTo>
                  <a:pt x="622" y="729"/>
                </a:lnTo>
                <a:lnTo>
                  <a:pt x="622" y="729"/>
                </a:lnTo>
                <a:cubicBezTo>
                  <a:pt x="373" y="729"/>
                  <a:pt x="373" y="729"/>
                  <a:pt x="373" y="729"/>
                </a:cubicBezTo>
                <a:cubicBezTo>
                  <a:pt x="80" y="729"/>
                  <a:pt x="80" y="729"/>
                  <a:pt x="80" y="729"/>
                </a:cubicBezTo>
                <a:cubicBezTo>
                  <a:pt x="107" y="684"/>
                  <a:pt x="125" y="622"/>
                  <a:pt x="133" y="551"/>
                </a:cubicBezTo>
                <a:cubicBezTo>
                  <a:pt x="151" y="471"/>
                  <a:pt x="151" y="391"/>
                  <a:pt x="142" y="338"/>
                </a:cubicBezTo>
                <a:cubicBezTo>
                  <a:pt x="142" y="329"/>
                  <a:pt x="142" y="329"/>
                  <a:pt x="142" y="329"/>
                </a:cubicBezTo>
                <a:lnTo>
                  <a:pt x="142" y="329"/>
                </a:lnTo>
                <a:cubicBezTo>
                  <a:pt x="142" y="302"/>
                  <a:pt x="142" y="284"/>
                  <a:pt x="142" y="276"/>
                </a:cubicBezTo>
                <a:cubicBezTo>
                  <a:pt x="142" y="258"/>
                  <a:pt x="142" y="249"/>
                  <a:pt x="142" y="231"/>
                </a:cubicBezTo>
                <a:cubicBezTo>
                  <a:pt x="160" y="187"/>
                  <a:pt x="187" y="142"/>
                  <a:pt x="222" y="107"/>
                </a:cubicBezTo>
                <a:cubicBezTo>
                  <a:pt x="267" y="71"/>
                  <a:pt x="320" y="54"/>
                  <a:pt x="373" y="54"/>
                </a:cubicBezTo>
                <a:cubicBezTo>
                  <a:pt x="489" y="54"/>
                  <a:pt x="586" y="134"/>
                  <a:pt x="604" y="240"/>
                </a:cubicBezTo>
                <a:cubicBezTo>
                  <a:pt x="604" y="249"/>
                  <a:pt x="604" y="267"/>
                  <a:pt x="604" y="276"/>
                </a:cubicBezTo>
                <a:cubicBezTo>
                  <a:pt x="604" y="294"/>
                  <a:pt x="604" y="311"/>
                  <a:pt x="604" y="329"/>
                </a:cubicBezTo>
                <a:cubicBezTo>
                  <a:pt x="595" y="382"/>
                  <a:pt x="595" y="462"/>
                  <a:pt x="613" y="542"/>
                </a:cubicBezTo>
                <a:cubicBezTo>
                  <a:pt x="622" y="622"/>
                  <a:pt x="648" y="684"/>
                  <a:pt x="675" y="729"/>
                </a:cubicBezTo>
                <a:lnTo>
                  <a:pt x="622" y="7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7" name="Freeform 491">
            <a:extLst>
              <a:ext uri="{FF2B5EF4-FFF2-40B4-BE49-F238E27FC236}">
                <a16:creationId xmlns:a16="http://schemas.microsoft.com/office/drawing/2014/main" id="{F4B21904-406A-4167-B3DD-027F103DF2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90089" y="2613678"/>
            <a:ext cx="395010" cy="453893"/>
          </a:xfrm>
          <a:custGeom>
            <a:avLst/>
            <a:gdLst>
              <a:gd name="T0" fmla="*/ 702 w 712"/>
              <a:gd name="T1" fmla="*/ 808 h 818"/>
              <a:gd name="T2" fmla="*/ 702 w 712"/>
              <a:gd name="T3" fmla="*/ 808 h 818"/>
              <a:gd name="T4" fmla="*/ 711 w 712"/>
              <a:gd name="T5" fmla="*/ 800 h 818"/>
              <a:gd name="T6" fmla="*/ 711 w 712"/>
              <a:gd name="T7" fmla="*/ 791 h 818"/>
              <a:gd name="T8" fmla="*/ 702 w 712"/>
              <a:gd name="T9" fmla="*/ 782 h 818"/>
              <a:gd name="T10" fmla="*/ 702 w 712"/>
              <a:gd name="T11" fmla="*/ 782 h 818"/>
              <a:gd name="T12" fmla="*/ 382 w 712"/>
              <a:gd name="T13" fmla="*/ 18 h 818"/>
              <a:gd name="T14" fmla="*/ 382 w 712"/>
              <a:gd name="T15" fmla="*/ 18 h 818"/>
              <a:gd name="T16" fmla="*/ 373 w 712"/>
              <a:gd name="T17" fmla="*/ 18 h 818"/>
              <a:gd name="T18" fmla="*/ 373 w 712"/>
              <a:gd name="T19" fmla="*/ 9 h 818"/>
              <a:gd name="T20" fmla="*/ 373 w 712"/>
              <a:gd name="T21" fmla="*/ 9 h 818"/>
              <a:gd name="T22" fmla="*/ 364 w 712"/>
              <a:gd name="T23" fmla="*/ 9 h 818"/>
              <a:gd name="T24" fmla="*/ 364 w 712"/>
              <a:gd name="T25" fmla="*/ 9 h 818"/>
              <a:gd name="T26" fmla="*/ 355 w 712"/>
              <a:gd name="T27" fmla="*/ 0 h 818"/>
              <a:gd name="T28" fmla="*/ 355 w 712"/>
              <a:gd name="T29" fmla="*/ 0 h 818"/>
              <a:gd name="T30" fmla="*/ 347 w 712"/>
              <a:gd name="T31" fmla="*/ 0 h 818"/>
              <a:gd name="T32" fmla="*/ 347 w 712"/>
              <a:gd name="T33" fmla="*/ 9 h 818"/>
              <a:gd name="T34" fmla="*/ 338 w 712"/>
              <a:gd name="T35" fmla="*/ 9 h 818"/>
              <a:gd name="T36" fmla="*/ 338 w 712"/>
              <a:gd name="T37" fmla="*/ 9 h 818"/>
              <a:gd name="T38" fmla="*/ 338 w 712"/>
              <a:gd name="T39" fmla="*/ 9 h 818"/>
              <a:gd name="T40" fmla="*/ 329 w 712"/>
              <a:gd name="T41" fmla="*/ 18 h 818"/>
              <a:gd name="T42" fmla="*/ 329 w 712"/>
              <a:gd name="T43" fmla="*/ 18 h 818"/>
              <a:gd name="T44" fmla="*/ 329 w 712"/>
              <a:gd name="T45" fmla="*/ 18 h 818"/>
              <a:gd name="T46" fmla="*/ 0 w 712"/>
              <a:gd name="T47" fmla="*/ 782 h 818"/>
              <a:gd name="T48" fmla="*/ 0 w 712"/>
              <a:gd name="T49" fmla="*/ 782 h 818"/>
              <a:gd name="T50" fmla="*/ 0 w 712"/>
              <a:gd name="T51" fmla="*/ 791 h 818"/>
              <a:gd name="T52" fmla="*/ 0 w 712"/>
              <a:gd name="T53" fmla="*/ 791 h 818"/>
              <a:gd name="T54" fmla="*/ 0 w 712"/>
              <a:gd name="T55" fmla="*/ 800 h 818"/>
              <a:gd name="T56" fmla="*/ 0 w 712"/>
              <a:gd name="T57" fmla="*/ 808 h 818"/>
              <a:gd name="T58" fmla="*/ 0 w 712"/>
              <a:gd name="T59" fmla="*/ 808 h 818"/>
              <a:gd name="T60" fmla="*/ 9 w 712"/>
              <a:gd name="T61" fmla="*/ 808 h 818"/>
              <a:gd name="T62" fmla="*/ 9 w 712"/>
              <a:gd name="T63" fmla="*/ 817 h 818"/>
              <a:gd name="T64" fmla="*/ 18 w 712"/>
              <a:gd name="T65" fmla="*/ 817 h 818"/>
              <a:gd name="T66" fmla="*/ 18 w 712"/>
              <a:gd name="T67" fmla="*/ 817 h 818"/>
              <a:gd name="T68" fmla="*/ 27 w 712"/>
              <a:gd name="T69" fmla="*/ 817 h 818"/>
              <a:gd name="T70" fmla="*/ 27 w 712"/>
              <a:gd name="T71" fmla="*/ 817 h 818"/>
              <a:gd name="T72" fmla="*/ 36 w 712"/>
              <a:gd name="T73" fmla="*/ 817 h 818"/>
              <a:gd name="T74" fmla="*/ 45 w 712"/>
              <a:gd name="T75" fmla="*/ 817 h 818"/>
              <a:gd name="T76" fmla="*/ 355 w 712"/>
              <a:gd name="T77" fmla="*/ 613 h 818"/>
              <a:gd name="T78" fmla="*/ 666 w 712"/>
              <a:gd name="T79" fmla="*/ 817 h 818"/>
              <a:gd name="T80" fmla="*/ 675 w 712"/>
              <a:gd name="T81" fmla="*/ 817 h 818"/>
              <a:gd name="T82" fmla="*/ 675 w 712"/>
              <a:gd name="T83" fmla="*/ 817 h 818"/>
              <a:gd name="T84" fmla="*/ 684 w 712"/>
              <a:gd name="T85" fmla="*/ 817 h 818"/>
              <a:gd name="T86" fmla="*/ 693 w 712"/>
              <a:gd name="T87" fmla="*/ 817 h 818"/>
              <a:gd name="T88" fmla="*/ 693 w 712"/>
              <a:gd name="T89" fmla="*/ 817 h 818"/>
              <a:gd name="T90" fmla="*/ 693 w 712"/>
              <a:gd name="T91" fmla="*/ 817 h 818"/>
              <a:gd name="T92" fmla="*/ 373 w 712"/>
              <a:gd name="T93" fmla="*/ 551 h 818"/>
              <a:gd name="T94" fmla="*/ 373 w 712"/>
              <a:gd name="T95" fmla="*/ 551 h 818"/>
              <a:gd name="T96" fmla="*/ 364 w 712"/>
              <a:gd name="T97" fmla="*/ 551 h 818"/>
              <a:gd name="T98" fmla="*/ 364 w 712"/>
              <a:gd name="T99" fmla="*/ 551 h 818"/>
              <a:gd name="T100" fmla="*/ 355 w 712"/>
              <a:gd name="T101" fmla="*/ 551 h 818"/>
              <a:gd name="T102" fmla="*/ 355 w 712"/>
              <a:gd name="T103" fmla="*/ 551 h 818"/>
              <a:gd name="T104" fmla="*/ 347 w 712"/>
              <a:gd name="T105" fmla="*/ 551 h 818"/>
              <a:gd name="T106" fmla="*/ 347 w 712"/>
              <a:gd name="T107" fmla="*/ 551 h 818"/>
              <a:gd name="T108" fmla="*/ 338 w 712"/>
              <a:gd name="T109" fmla="*/ 551 h 818"/>
              <a:gd name="T110" fmla="*/ 338 w 712"/>
              <a:gd name="T111" fmla="*/ 551 h 818"/>
              <a:gd name="T112" fmla="*/ 355 w 712"/>
              <a:gd name="T113" fmla="*/ 107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12" h="818">
                <a:moveTo>
                  <a:pt x="702" y="808"/>
                </a:moveTo>
                <a:lnTo>
                  <a:pt x="702" y="808"/>
                </a:lnTo>
                <a:lnTo>
                  <a:pt x="702" y="808"/>
                </a:lnTo>
                <a:lnTo>
                  <a:pt x="702" y="808"/>
                </a:lnTo>
                <a:lnTo>
                  <a:pt x="702" y="808"/>
                </a:lnTo>
                <a:lnTo>
                  <a:pt x="702" y="808"/>
                </a:lnTo>
                <a:cubicBezTo>
                  <a:pt x="702" y="808"/>
                  <a:pt x="702" y="808"/>
                  <a:pt x="702" y="800"/>
                </a:cubicBezTo>
                <a:cubicBezTo>
                  <a:pt x="702" y="800"/>
                  <a:pt x="702" y="800"/>
                  <a:pt x="711" y="800"/>
                </a:cubicBezTo>
                <a:lnTo>
                  <a:pt x="711" y="800"/>
                </a:lnTo>
                <a:lnTo>
                  <a:pt x="711" y="800"/>
                </a:lnTo>
                <a:cubicBezTo>
                  <a:pt x="711" y="791"/>
                  <a:pt x="711" y="791"/>
                  <a:pt x="711" y="791"/>
                </a:cubicBezTo>
                <a:lnTo>
                  <a:pt x="711" y="791"/>
                </a:lnTo>
                <a:lnTo>
                  <a:pt x="711" y="791"/>
                </a:lnTo>
                <a:lnTo>
                  <a:pt x="711" y="791"/>
                </a:lnTo>
                <a:cubicBezTo>
                  <a:pt x="711" y="791"/>
                  <a:pt x="711" y="782"/>
                  <a:pt x="702" y="782"/>
                </a:cubicBezTo>
                <a:lnTo>
                  <a:pt x="702" y="782"/>
                </a:lnTo>
                <a:lnTo>
                  <a:pt x="702" y="782"/>
                </a:lnTo>
                <a:lnTo>
                  <a:pt x="702" y="782"/>
                </a:lnTo>
                <a:lnTo>
                  <a:pt x="702" y="782"/>
                </a:lnTo>
                <a:cubicBezTo>
                  <a:pt x="382" y="18"/>
                  <a:pt x="382" y="18"/>
                  <a:pt x="382" y="18"/>
                </a:cubicBezTo>
                <a:lnTo>
                  <a:pt x="382" y="18"/>
                </a:lnTo>
                <a:lnTo>
                  <a:pt x="382" y="18"/>
                </a:lnTo>
                <a:lnTo>
                  <a:pt x="382" y="18"/>
                </a:lnTo>
                <a:lnTo>
                  <a:pt x="382" y="18"/>
                </a:lnTo>
                <a:lnTo>
                  <a:pt x="382" y="18"/>
                </a:lnTo>
                <a:cubicBezTo>
                  <a:pt x="373" y="18"/>
                  <a:pt x="373" y="18"/>
                  <a:pt x="373" y="18"/>
                </a:cubicBezTo>
                <a:lnTo>
                  <a:pt x="373" y="18"/>
                </a:lnTo>
                <a:cubicBezTo>
                  <a:pt x="373" y="9"/>
                  <a:pt x="373" y="9"/>
                  <a:pt x="373" y="9"/>
                </a:cubicBezTo>
                <a:lnTo>
                  <a:pt x="373" y="9"/>
                </a:lnTo>
                <a:lnTo>
                  <a:pt x="373" y="9"/>
                </a:lnTo>
                <a:lnTo>
                  <a:pt x="373" y="9"/>
                </a:lnTo>
                <a:lnTo>
                  <a:pt x="373" y="9"/>
                </a:lnTo>
                <a:lnTo>
                  <a:pt x="373" y="9"/>
                </a:lnTo>
                <a:cubicBezTo>
                  <a:pt x="364" y="9"/>
                  <a:pt x="364" y="9"/>
                  <a:pt x="364" y="9"/>
                </a:cubicBez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cubicBezTo>
                  <a:pt x="364" y="9"/>
                  <a:pt x="364" y="0"/>
                  <a:pt x="355" y="0"/>
                </a:cubicBezTo>
                <a:lnTo>
                  <a:pt x="355" y="0"/>
                </a:lnTo>
                <a:lnTo>
                  <a:pt x="355" y="0"/>
                </a:lnTo>
                <a:lnTo>
                  <a:pt x="355" y="0"/>
                </a:lnTo>
                <a:lnTo>
                  <a:pt x="355" y="0"/>
                </a:lnTo>
                <a:lnTo>
                  <a:pt x="355" y="0"/>
                </a:lnTo>
                <a:cubicBezTo>
                  <a:pt x="355" y="0"/>
                  <a:pt x="355" y="0"/>
                  <a:pt x="347" y="0"/>
                </a:cubicBezTo>
                <a:lnTo>
                  <a:pt x="347" y="0"/>
                </a:lnTo>
                <a:lnTo>
                  <a:pt x="347" y="0"/>
                </a:lnTo>
                <a:lnTo>
                  <a:pt x="347" y="9"/>
                </a:lnTo>
                <a:lnTo>
                  <a:pt x="347" y="9"/>
                </a:lnTo>
                <a:lnTo>
                  <a:pt x="347" y="9"/>
                </a:lnTo>
                <a:lnTo>
                  <a:pt x="347" y="9"/>
                </a:lnTo>
                <a:cubicBezTo>
                  <a:pt x="338" y="9"/>
                  <a:pt x="338" y="9"/>
                  <a:pt x="338" y="9"/>
                </a:cubicBez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cubicBezTo>
                  <a:pt x="329" y="9"/>
                  <a:pt x="329" y="9"/>
                  <a:pt x="329" y="9"/>
                </a:cubicBezTo>
                <a:cubicBezTo>
                  <a:pt x="329" y="9"/>
                  <a:pt x="329" y="9"/>
                  <a:pt x="329" y="18"/>
                </a:cubicBez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cubicBezTo>
                  <a:pt x="0" y="782"/>
                  <a:pt x="0" y="782"/>
                  <a:pt x="0" y="782"/>
                </a:cubicBezTo>
                <a:lnTo>
                  <a:pt x="0" y="782"/>
                </a:lnTo>
                <a:lnTo>
                  <a:pt x="0" y="782"/>
                </a:lnTo>
                <a:lnTo>
                  <a:pt x="0" y="782"/>
                </a:lnTo>
                <a:lnTo>
                  <a:pt x="0" y="782"/>
                </a:lnTo>
                <a:cubicBezTo>
                  <a:pt x="0" y="782"/>
                  <a:pt x="0" y="782"/>
                  <a:pt x="0" y="791"/>
                </a:cubicBezTo>
                <a:lnTo>
                  <a:pt x="0" y="791"/>
                </a:lnTo>
                <a:lnTo>
                  <a:pt x="0" y="791"/>
                </a:lnTo>
                <a:lnTo>
                  <a:pt x="0" y="791"/>
                </a:lnTo>
                <a:lnTo>
                  <a:pt x="0" y="791"/>
                </a:lnTo>
                <a:lnTo>
                  <a:pt x="0" y="791"/>
                </a:lnTo>
                <a:cubicBezTo>
                  <a:pt x="0" y="791"/>
                  <a:pt x="0" y="791"/>
                  <a:pt x="0" y="800"/>
                </a:cubicBezTo>
                <a:lnTo>
                  <a:pt x="0" y="800"/>
                </a:lnTo>
                <a:lnTo>
                  <a:pt x="0" y="800"/>
                </a:lnTo>
                <a:lnTo>
                  <a:pt x="0" y="800"/>
                </a:lnTo>
                <a:lnTo>
                  <a:pt x="0" y="800"/>
                </a:lnTo>
                <a:cubicBezTo>
                  <a:pt x="0" y="800"/>
                  <a:pt x="0" y="800"/>
                  <a:pt x="0" y="808"/>
                </a:cubicBezTo>
                <a:lnTo>
                  <a:pt x="0" y="808"/>
                </a:lnTo>
                <a:lnTo>
                  <a:pt x="0" y="808"/>
                </a:lnTo>
                <a:lnTo>
                  <a:pt x="0" y="808"/>
                </a:lnTo>
                <a:lnTo>
                  <a:pt x="0" y="808"/>
                </a:lnTo>
                <a:cubicBezTo>
                  <a:pt x="9" y="808"/>
                  <a:pt x="9" y="808"/>
                  <a:pt x="9" y="808"/>
                </a:cubicBezTo>
                <a:lnTo>
                  <a:pt x="9" y="808"/>
                </a:lnTo>
                <a:lnTo>
                  <a:pt x="9" y="808"/>
                </a:lnTo>
                <a:lnTo>
                  <a:pt x="9" y="808"/>
                </a:lnTo>
                <a:lnTo>
                  <a:pt x="9" y="817"/>
                </a:lnTo>
                <a:lnTo>
                  <a:pt x="9" y="817"/>
                </a:lnTo>
                <a:cubicBezTo>
                  <a:pt x="9" y="817"/>
                  <a:pt x="9" y="817"/>
                  <a:pt x="18" y="817"/>
                </a:cubicBez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cubicBezTo>
                  <a:pt x="18" y="817"/>
                  <a:pt x="18" y="817"/>
                  <a:pt x="27" y="817"/>
                </a:cubicBezTo>
                <a:lnTo>
                  <a:pt x="27" y="817"/>
                </a:lnTo>
                <a:lnTo>
                  <a:pt x="27" y="817"/>
                </a:lnTo>
                <a:lnTo>
                  <a:pt x="27" y="817"/>
                </a:lnTo>
                <a:lnTo>
                  <a:pt x="27" y="817"/>
                </a:lnTo>
                <a:lnTo>
                  <a:pt x="27" y="817"/>
                </a:lnTo>
                <a:lnTo>
                  <a:pt x="36" y="817"/>
                </a:lnTo>
                <a:cubicBezTo>
                  <a:pt x="36" y="817"/>
                  <a:pt x="36" y="817"/>
                  <a:pt x="45" y="817"/>
                </a:cubicBezTo>
                <a:lnTo>
                  <a:pt x="45" y="817"/>
                </a:lnTo>
                <a:lnTo>
                  <a:pt x="45" y="817"/>
                </a:lnTo>
                <a:lnTo>
                  <a:pt x="45" y="817"/>
                </a:lnTo>
                <a:lnTo>
                  <a:pt x="45" y="817"/>
                </a:lnTo>
                <a:cubicBezTo>
                  <a:pt x="355" y="613"/>
                  <a:pt x="355" y="613"/>
                  <a:pt x="355" y="613"/>
                </a:cubicBezTo>
                <a:cubicBezTo>
                  <a:pt x="657" y="817"/>
                  <a:pt x="657" y="817"/>
                  <a:pt x="657" y="817"/>
                </a:cubicBezTo>
                <a:lnTo>
                  <a:pt x="657" y="817"/>
                </a:lnTo>
                <a:cubicBezTo>
                  <a:pt x="657" y="817"/>
                  <a:pt x="657" y="817"/>
                  <a:pt x="666" y="817"/>
                </a:cubicBezTo>
                <a:lnTo>
                  <a:pt x="666" y="817"/>
                </a:lnTo>
                <a:lnTo>
                  <a:pt x="666" y="817"/>
                </a:lnTo>
                <a:cubicBezTo>
                  <a:pt x="666" y="817"/>
                  <a:pt x="666" y="817"/>
                  <a:pt x="675" y="817"/>
                </a:cubicBezTo>
                <a:lnTo>
                  <a:pt x="675" y="817"/>
                </a:lnTo>
                <a:lnTo>
                  <a:pt x="675" y="817"/>
                </a:lnTo>
                <a:lnTo>
                  <a:pt x="675" y="817"/>
                </a:lnTo>
                <a:cubicBezTo>
                  <a:pt x="684" y="817"/>
                  <a:pt x="684" y="817"/>
                  <a:pt x="684" y="817"/>
                </a:cubicBezTo>
                <a:lnTo>
                  <a:pt x="684" y="817"/>
                </a:lnTo>
                <a:lnTo>
                  <a:pt x="684" y="817"/>
                </a:lnTo>
                <a:lnTo>
                  <a:pt x="684" y="817"/>
                </a:lnTo>
                <a:lnTo>
                  <a:pt x="684" y="817"/>
                </a:lnTo>
                <a:cubicBezTo>
                  <a:pt x="684" y="817"/>
                  <a:pt x="684" y="817"/>
                  <a:pt x="693" y="817"/>
                </a:cubicBez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cubicBezTo>
                  <a:pt x="693" y="817"/>
                  <a:pt x="702" y="817"/>
                  <a:pt x="702" y="808"/>
                </a:cubicBezTo>
                <a:close/>
                <a:moveTo>
                  <a:pt x="373" y="551"/>
                </a:moveTo>
                <a:lnTo>
                  <a:pt x="373" y="551"/>
                </a:lnTo>
                <a:lnTo>
                  <a:pt x="373" y="551"/>
                </a:lnTo>
                <a:lnTo>
                  <a:pt x="373" y="551"/>
                </a:lnTo>
                <a:lnTo>
                  <a:pt x="373" y="551"/>
                </a:lnTo>
                <a:cubicBezTo>
                  <a:pt x="373" y="551"/>
                  <a:pt x="373" y="551"/>
                  <a:pt x="364" y="551"/>
                </a:cubicBez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cubicBezTo>
                  <a:pt x="355" y="551"/>
                  <a:pt x="355" y="551"/>
                  <a:pt x="355" y="551"/>
                </a:cubicBezTo>
                <a:lnTo>
                  <a:pt x="355" y="551"/>
                </a:lnTo>
                <a:lnTo>
                  <a:pt x="355" y="551"/>
                </a:lnTo>
                <a:lnTo>
                  <a:pt x="355" y="551"/>
                </a:lnTo>
                <a:lnTo>
                  <a:pt x="355" y="551"/>
                </a:lnTo>
                <a:lnTo>
                  <a:pt x="355" y="551"/>
                </a:lnTo>
                <a:cubicBezTo>
                  <a:pt x="347" y="551"/>
                  <a:pt x="347" y="551"/>
                  <a:pt x="347" y="551"/>
                </a:cubicBezTo>
                <a:lnTo>
                  <a:pt x="347" y="551"/>
                </a:lnTo>
                <a:lnTo>
                  <a:pt x="347" y="551"/>
                </a:lnTo>
                <a:lnTo>
                  <a:pt x="347" y="551"/>
                </a:lnTo>
                <a:lnTo>
                  <a:pt x="347" y="551"/>
                </a:lnTo>
                <a:lnTo>
                  <a:pt x="347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cubicBezTo>
                  <a:pt x="98" y="711"/>
                  <a:pt x="98" y="711"/>
                  <a:pt x="98" y="711"/>
                </a:cubicBezTo>
                <a:cubicBezTo>
                  <a:pt x="355" y="107"/>
                  <a:pt x="355" y="107"/>
                  <a:pt x="355" y="107"/>
                </a:cubicBezTo>
                <a:cubicBezTo>
                  <a:pt x="613" y="711"/>
                  <a:pt x="613" y="711"/>
                  <a:pt x="613" y="711"/>
                </a:cubicBezTo>
                <a:lnTo>
                  <a:pt x="373" y="5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8" name="Freeform 492">
            <a:extLst>
              <a:ext uri="{FF2B5EF4-FFF2-40B4-BE49-F238E27FC236}">
                <a16:creationId xmlns:a16="http://schemas.microsoft.com/office/drawing/2014/main" id="{A1131215-A706-4C60-9599-8B16DBD6C9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03455" y="2613678"/>
            <a:ext cx="527497" cy="453893"/>
          </a:xfrm>
          <a:custGeom>
            <a:avLst/>
            <a:gdLst>
              <a:gd name="T0" fmla="*/ 478 w 950"/>
              <a:gd name="T1" fmla="*/ 817 h 818"/>
              <a:gd name="T2" fmla="*/ 478 w 950"/>
              <a:gd name="T3" fmla="*/ 817 h 818"/>
              <a:gd name="T4" fmla="*/ 451 w 950"/>
              <a:gd name="T5" fmla="*/ 808 h 818"/>
              <a:gd name="T6" fmla="*/ 142 w 950"/>
              <a:gd name="T7" fmla="*/ 498 h 818"/>
              <a:gd name="T8" fmla="*/ 142 w 950"/>
              <a:gd name="T9" fmla="*/ 498 h 818"/>
              <a:gd name="T10" fmla="*/ 80 w 950"/>
              <a:gd name="T11" fmla="*/ 436 h 818"/>
              <a:gd name="T12" fmla="*/ 0 w 950"/>
              <a:gd name="T13" fmla="*/ 258 h 818"/>
              <a:gd name="T14" fmla="*/ 80 w 950"/>
              <a:gd name="T15" fmla="*/ 80 h 818"/>
              <a:gd name="T16" fmla="*/ 257 w 950"/>
              <a:gd name="T17" fmla="*/ 0 h 818"/>
              <a:gd name="T18" fmla="*/ 434 w 950"/>
              <a:gd name="T19" fmla="*/ 80 h 818"/>
              <a:gd name="T20" fmla="*/ 478 w 950"/>
              <a:gd name="T21" fmla="*/ 116 h 818"/>
              <a:gd name="T22" fmla="*/ 514 w 950"/>
              <a:gd name="T23" fmla="*/ 80 h 818"/>
              <a:gd name="T24" fmla="*/ 691 w 950"/>
              <a:gd name="T25" fmla="*/ 0 h 818"/>
              <a:gd name="T26" fmla="*/ 869 w 950"/>
              <a:gd name="T27" fmla="*/ 80 h 818"/>
              <a:gd name="T28" fmla="*/ 949 w 950"/>
              <a:gd name="T29" fmla="*/ 258 h 818"/>
              <a:gd name="T30" fmla="*/ 869 w 950"/>
              <a:gd name="T31" fmla="*/ 436 h 818"/>
              <a:gd name="T32" fmla="*/ 869 w 950"/>
              <a:gd name="T33" fmla="*/ 436 h 818"/>
              <a:gd name="T34" fmla="*/ 807 w 950"/>
              <a:gd name="T35" fmla="*/ 498 h 818"/>
              <a:gd name="T36" fmla="*/ 807 w 950"/>
              <a:gd name="T37" fmla="*/ 498 h 818"/>
              <a:gd name="T38" fmla="*/ 496 w 950"/>
              <a:gd name="T39" fmla="*/ 808 h 818"/>
              <a:gd name="T40" fmla="*/ 478 w 950"/>
              <a:gd name="T41" fmla="*/ 817 h 818"/>
              <a:gd name="T42" fmla="*/ 186 w 950"/>
              <a:gd name="T43" fmla="*/ 453 h 818"/>
              <a:gd name="T44" fmla="*/ 186 w 950"/>
              <a:gd name="T45" fmla="*/ 453 h 818"/>
              <a:gd name="T46" fmla="*/ 478 w 950"/>
              <a:gd name="T47" fmla="*/ 746 h 818"/>
              <a:gd name="T48" fmla="*/ 762 w 950"/>
              <a:gd name="T49" fmla="*/ 453 h 818"/>
              <a:gd name="T50" fmla="*/ 771 w 950"/>
              <a:gd name="T51" fmla="*/ 453 h 818"/>
              <a:gd name="T52" fmla="*/ 833 w 950"/>
              <a:gd name="T53" fmla="*/ 391 h 818"/>
              <a:gd name="T54" fmla="*/ 887 w 950"/>
              <a:gd name="T55" fmla="*/ 258 h 818"/>
              <a:gd name="T56" fmla="*/ 833 w 950"/>
              <a:gd name="T57" fmla="*/ 116 h 818"/>
              <a:gd name="T58" fmla="*/ 691 w 950"/>
              <a:gd name="T59" fmla="*/ 63 h 818"/>
              <a:gd name="T60" fmla="*/ 558 w 950"/>
              <a:gd name="T61" fmla="*/ 116 h 818"/>
              <a:gd name="T62" fmla="*/ 496 w 950"/>
              <a:gd name="T63" fmla="*/ 178 h 818"/>
              <a:gd name="T64" fmla="*/ 478 w 950"/>
              <a:gd name="T65" fmla="*/ 187 h 818"/>
              <a:gd name="T66" fmla="*/ 451 w 950"/>
              <a:gd name="T67" fmla="*/ 178 h 818"/>
              <a:gd name="T68" fmla="*/ 390 w 950"/>
              <a:gd name="T69" fmla="*/ 116 h 818"/>
              <a:gd name="T70" fmla="*/ 257 w 950"/>
              <a:gd name="T71" fmla="*/ 63 h 818"/>
              <a:gd name="T72" fmla="*/ 115 w 950"/>
              <a:gd name="T73" fmla="*/ 116 h 818"/>
              <a:gd name="T74" fmla="*/ 62 w 950"/>
              <a:gd name="T75" fmla="*/ 258 h 818"/>
              <a:gd name="T76" fmla="*/ 115 w 950"/>
              <a:gd name="T77" fmla="*/ 391 h 818"/>
              <a:gd name="T78" fmla="*/ 186 w 950"/>
              <a:gd name="T79" fmla="*/ 453 h 818"/>
              <a:gd name="T80" fmla="*/ 851 w 950"/>
              <a:gd name="T81" fmla="*/ 409 h 818"/>
              <a:gd name="T82" fmla="*/ 851 w 950"/>
              <a:gd name="T83" fmla="*/ 409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50" h="818">
                <a:moveTo>
                  <a:pt x="478" y="817"/>
                </a:moveTo>
                <a:lnTo>
                  <a:pt x="478" y="817"/>
                </a:lnTo>
                <a:cubicBezTo>
                  <a:pt x="469" y="817"/>
                  <a:pt x="461" y="817"/>
                  <a:pt x="451" y="808"/>
                </a:cubicBezTo>
                <a:cubicBezTo>
                  <a:pt x="142" y="498"/>
                  <a:pt x="142" y="498"/>
                  <a:pt x="142" y="498"/>
                </a:cubicBezTo>
                <a:lnTo>
                  <a:pt x="142" y="498"/>
                </a:lnTo>
                <a:cubicBezTo>
                  <a:pt x="80" y="436"/>
                  <a:pt x="80" y="436"/>
                  <a:pt x="80" y="436"/>
                </a:cubicBezTo>
                <a:cubicBezTo>
                  <a:pt x="26" y="382"/>
                  <a:pt x="0" y="320"/>
                  <a:pt x="0" y="258"/>
                </a:cubicBezTo>
                <a:cubicBezTo>
                  <a:pt x="0" y="187"/>
                  <a:pt x="26" y="125"/>
                  <a:pt x="80" y="80"/>
                </a:cubicBezTo>
                <a:cubicBezTo>
                  <a:pt x="124" y="27"/>
                  <a:pt x="186" y="0"/>
                  <a:pt x="257" y="0"/>
                </a:cubicBezTo>
                <a:cubicBezTo>
                  <a:pt x="319" y="0"/>
                  <a:pt x="390" y="27"/>
                  <a:pt x="434" y="80"/>
                </a:cubicBezTo>
                <a:cubicBezTo>
                  <a:pt x="478" y="116"/>
                  <a:pt x="478" y="116"/>
                  <a:pt x="478" y="116"/>
                </a:cubicBezTo>
                <a:cubicBezTo>
                  <a:pt x="514" y="80"/>
                  <a:pt x="514" y="80"/>
                  <a:pt x="514" y="80"/>
                </a:cubicBezTo>
                <a:cubicBezTo>
                  <a:pt x="567" y="27"/>
                  <a:pt x="629" y="0"/>
                  <a:pt x="691" y="0"/>
                </a:cubicBezTo>
                <a:cubicBezTo>
                  <a:pt x="762" y="0"/>
                  <a:pt x="825" y="27"/>
                  <a:pt x="869" y="80"/>
                </a:cubicBezTo>
                <a:cubicBezTo>
                  <a:pt x="922" y="125"/>
                  <a:pt x="949" y="187"/>
                  <a:pt x="949" y="258"/>
                </a:cubicBezTo>
                <a:cubicBezTo>
                  <a:pt x="949" y="320"/>
                  <a:pt x="922" y="382"/>
                  <a:pt x="869" y="436"/>
                </a:cubicBezTo>
                <a:lnTo>
                  <a:pt x="869" y="436"/>
                </a:lnTo>
                <a:cubicBezTo>
                  <a:pt x="807" y="498"/>
                  <a:pt x="807" y="498"/>
                  <a:pt x="807" y="498"/>
                </a:cubicBezTo>
                <a:lnTo>
                  <a:pt x="807" y="498"/>
                </a:lnTo>
                <a:cubicBezTo>
                  <a:pt x="496" y="808"/>
                  <a:pt x="496" y="808"/>
                  <a:pt x="496" y="808"/>
                </a:cubicBezTo>
                <a:cubicBezTo>
                  <a:pt x="487" y="817"/>
                  <a:pt x="478" y="817"/>
                  <a:pt x="478" y="817"/>
                </a:cubicBezTo>
                <a:close/>
                <a:moveTo>
                  <a:pt x="186" y="453"/>
                </a:moveTo>
                <a:lnTo>
                  <a:pt x="186" y="453"/>
                </a:lnTo>
                <a:cubicBezTo>
                  <a:pt x="478" y="746"/>
                  <a:pt x="478" y="746"/>
                  <a:pt x="478" y="746"/>
                </a:cubicBezTo>
                <a:cubicBezTo>
                  <a:pt x="762" y="453"/>
                  <a:pt x="762" y="453"/>
                  <a:pt x="762" y="453"/>
                </a:cubicBezTo>
                <a:cubicBezTo>
                  <a:pt x="762" y="453"/>
                  <a:pt x="762" y="453"/>
                  <a:pt x="771" y="453"/>
                </a:cubicBezTo>
                <a:cubicBezTo>
                  <a:pt x="833" y="391"/>
                  <a:pt x="833" y="391"/>
                  <a:pt x="833" y="391"/>
                </a:cubicBezTo>
                <a:cubicBezTo>
                  <a:pt x="869" y="356"/>
                  <a:pt x="887" y="302"/>
                  <a:pt x="887" y="258"/>
                </a:cubicBezTo>
                <a:cubicBezTo>
                  <a:pt x="887" y="205"/>
                  <a:pt x="869" y="151"/>
                  <a:pt x="833" y="116"/>
                </a:cubicBezTo>
                <a:cubicBezTo>
                  <a:pt x="798" y="80"/>
                  <a:pt x="745" y="63"/>
                  <a:pt x="691" y="63"/>
                </a:cubicBezTo>
                <a:cubicBezTo>
                  <a:pt x="647" y="63"/>
                  <a:pt x="594" y="80"/>
                  <a:pt x="558" y="116"/>
                </a:cubicBezTo>
                <a:cubicBezTo>
                  <a:pt x="496" y="178"/>
                  <a:pt x="496" y="178"/>
                  <a:pt x="496" y="178"/>
                </a:cubicBezTo>
                <a:cubicBezTo>
                  <a:pt x="487" y="187"/>
                  <a:pt x="478" y="187"/>
                  <a:pt x="478" y="187"/>
                </a:cubicBezTo>
                <a:cubicBezTo>
                  <a:pt x="469" y="187"/>
                  <a:pt x="461" y="187"/>
                  <a:pt x="451" y="178"/>
                </a:cubicBezTo>
                <a:cubicBezTo>
                  <a:pt x="390" y="116"/>
                  <a:pt x="390" y="116"/>
                  <a:pt x="390" y="116"/>
                </a:cubicBezTo>
                <a:cubicBezTo>
                  <a:pt x="355" y="80"/>
                  <a:pt x="310" y="63"/>
                  <a:pt x="257" y="63"/>
                </a:cubicBezTo>
                <a:cubicBezTo>
                  <a:pt x="204" y="63"/>
                  <a:pt x="159" y="80"/>
                  <a:pt x="115" y="116"/>
                </a:cubicBezTo>
                <a:cubicBezTo>
                  <a:pt x="80" y="151"/>
                  <a:pt x="62" y="205"/>
                  <a:pt x="62" y="258"/>
                </a:cubicBezTo>
                <a:cubicBezTo>
                  <a:pt x="62" y="302"/>
                  <a:pt x="80" y="356"/>
                  <a:pt x="115" y="391"/>
                </a:cubicBezTo>
                <a:cubicBezTo>
                  <a:pt x="186" y="453"/>
                  <a:pt x="186" y="453"/>
                  <a:pt x="186" y="453"/>
                </a:cubicBezTo>
                <a:close/>
                <a:moveTo>
                  <a:pt x="851" y="409"/>
                </a:moveTo>
                <a:lnTo>
                  <a:pt x="851" y="4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9" name="Freeform 493">
            <a:extLst>
              <a:ext uri="{FF2B5EF4-FFF2-40B4-BE49-F238E27FC236}">
                <a16:creationId xmlns:a16="http://schemas.microsoft.com/office/drawing/2014/main" id="{7F549E1F-F9DF-4345-BF65-41E1D30DB0F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65719" y="2574423"/>
            <a:ext cx="326313" cy="515229"/>
          </a:xfrm>
          <a:custGeom>
            <a:avLst/>
            <a:gdLst>
              <a:gd name="T0" fmla="*/ 302 w 587"/>
              <a:gd name="T1" fmla="*/ 924 h 925"/>
              <a:gd name="T2" fmla="*/ 302 w 587"/>
              <a:gd name="T3" fmla="*/ 924 h 925"/>
              <a:gd name="T4" fmla="*/ 275 w 587"/>
              <a:gd name="T5" fmla="*/ 906 h 925"/>
              <a:gd name="T6" fmla="*/ 142 w 587"/>
              <a:gd name="T7" fmla="*/ 666 h 925"/>
              <a:gd name="T8" fmla="*/ 0 w 587"/>
              <a:gd name="T9" fmla="*/ 294 h 925"/>
              <a:gd name="T10" fmla="*/ 293 w 587"/>
              <a:gd name="T11" fmla="*/ 0 h 925"/>
              <a:gd name="T12" fmla="*/ 586 w 587"/>
              <a:gd name="T13" fmla="*/ 294 h 925"/>
              <a:gd name="T14" fmla="*/ 453 w 587"/>
              <a:gd name="T15" fmla="*/ 666 h 925"/>
              <a:gd name="T16" fmla="*/ 328 w 587"/>
              <a:gd name="T17" fmla="*/ 906 h 925"/>
              <a:gd name="T18" fmla="*/ 302 w 587"/>
              <a:gd name="T19" fmla="*/ 924 h 925"/>
              <a:gd name="T20" fmla="*/ 293 w 587"/>
              <a:gd name="T21" fmla="*/ 54 h 925"/>
              <a:gd name="T22" fmla="*/ 293 w 587"/>
              <a:gd name="T23" fmla="*/ 54 h 925"/>
              <a:gd name="T24" fmla="*/ 62 w 587"/>
              <a:gd name="T25" fmla="*/ 294 h 925"/>
              <a:gd name="T26" fmla="*/ 195 w 587"/>
              <a:gd name="T27" fmla="*/ 640 h 925"/>
              <a:gd name="T28" fmla="*/ 302 w 587"/>
              <a:gd name="T29" fmla="*/ 835 h 925"/>
              <a:gd name="T30" fmla="*/ 399 w 587"/>
              <a:gd name="T31" fmla="*/ 640 h 925"/>
              <a:gd name="T32" fmla="*/ 524 w 587"/>
              <a:gd name="T33" fmla="*/ 294 h 925"/>
              <a:gd name="T34" fmla="*/ 293 w 587"/>
              <a:gd name="T35" fmla="*/ 54 h 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87" h="925">
                <a:moveTo>
                  <a:pt x="302" y="924"/>
                </a:moveTo>
                <a:lnTo>
                  <a:pt x="302" y="924"/>
                </a:lnTo>
                <a:cubicBezTo>
                  <a:pt x="284" y="924"/>
                  <a:pt x="275" y="915"/>
                  <a:pt x="275" y="906"/>
                </a:cubicBezTo>
                <a:cubicBezTo>
                  <a:pt x="275" y="906"/>
                  <a:pt x="204" y="800"/>
                  <a:pt x="142" y="666"/>
                </a:cubicBezTo>
                <a:cubicBezTo>
                  <a:pt x="44" y="489"/>
                  <a:pt x="0" y="365"/>
                  <a:pt x="0" y="294"/>
                </a:cubicBezTo>
                <a:cubicBezTo>
                  <a:pt x="0" y="125"/>
                  <a:pt x="133" y="0"/>
                  <a:pt x="293" y="0"/>
                </a:cubicBezTo>
                <a:cubicBezTo>
                  <a:pt x="453" y="0"/>
                  <a:pt x="586" y="125"/>
                  <a:pt x="586" y="294"/>
                </a:cubicBezTo>
                <a:cubicBezTo>
                  <a:pt x="586" y="365"/>
                  <a:pt x="541" y="489"/>
                  <a:pt x="453" y="666"/>
                </a:cubicBezTo>
                <a:cubicBezTo>
                  <a:pt x="391" y="800"/>
                  <a:pt x="328" y="906"/>
                  <a:pt x="328" y="906"/>
                </a:cubicBezTo>
                <a:cubicBezTo>
                  <a:pt x="319" y="915"/>
                  <a:pt x="311" y="924"/>
                  <a:pt x="302" y="924"/>
                </a:cubicBezTo>
                <a:close/>
                <a:moveTo>
                  <a:pt x="293" y="54"/>
                </a:moveTo>
                <a:lnTo>
                  <a:pt x="293" y="54"/>
                </a:lnTo>
                <a:cubicBezTo>
                  <a:pt x="169" y="54"/>
                  <a:pt x="62" y="160"/>
                  <a:pt x="62" y="294"/>
                </a:cubicBezTo>
                <a:cubicBezTo>
                  <a:pt x="62" y="338"/>
                  <a:pt x="80" y="436"/>
                  <a:pt x="195" y="640"/>
                </a:cubicBezTo>
                <a:cubicBezTo>
                  <a:pt x="231" y="720"/>
                  <a:pt x="275" y="791"/>
                  <a:pt x="302" y="835"/>
                </a:cubicBezTo>
                <a:cubicBezTo>
                  <a:pt x="319" y="791"/>
                  <a:pt x="364" y="720"/>
                  <a:pt x="399" y="640"/>
                </a:cubicBezTo>
                <a:cubicBezTo>
                  <a:pt x="506" y="436"/>
                  <a:pt x="524" y="338"/>
                  <a:pt x="524" y="294"/>
                </a:cubicBezTo>
                <a:cubicBezTo>
                  <a:pt x="524" y="160"/>
                  <a:pt x="426" y="54"/>
                  <a:pt x="293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100" name="Freeform 494">
            <a:extLst>
              <a:ext uri="{FF2B5EF4-FFF2-40B4-BE49-F238E27FC236}">
                <a16:creationId xmlns:a16="http://schemas.microsoft.com/office/drawing/2014/main" id="{37981972-E679-4476-B7AF-C51C0DE892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54044" y="2655388"/>
            <a:ext cx="154570" cy="154568"/>
          </a:xfrm>
          <a:custGeom>
            <a:avLst/>
            <a:gdLst>
              <a:gd name="T0" fmla="*/ 133 w 276"/>
              <a:gd name="T1" fmla="*/ 276 h 277"/>
              <a:gd name="T2" fmla="*/ 133 w 276"/>
              <a:gd name="T3" fmla="*/ 276 h 277"/>
              <a:gd name="T4" fmla="*/ 0 w 276"/>
              <a:gd name="T5" fmla="*/ 142 h 277"/>
              <a:gd name="T6" fmla="*/ 133 w 276"/>
              <a:gd name="T7" fmla="*/ 0 h 277"/>
              <a:gd name="T8" fmla="*/ 275 w 276"/>
              <a:gd name="T9" fmla="*/ 142 h 277"/>
              <a:gd name="T10" fmla="*/ 133 w 276"/>
              <a:gd name="T11" fmla="*/ 276 h 277"/>
              <a:gd name="T12" fmla="*/ 133 w 276"/>
              <a:gd name="T13" fmla="*/ 63 h 277"/>
              <a:gd name="T14" fmla="*/ 133 w 276"/>
              <a:gd name="T15" fmla="*/ 63 h 277"/>
              <a:gd name="T16" fmla="*/ 62 w 276"/>
              <a:gd name="T17" fmla="*/ 142 h 277"/>
              <a:gd name="T18" fmla="*/ 133 w 276"/>
              <a:gd name="T19" fmla="*/ 213 h 277"/>
              <a:gd name="T20" fmla="*/ 213 w 276"/>
              <a:gd name="T21" fmla="*/ 142 h 277"/>
              <a:gd name="T22" fmla="*/ 133 w 276"/>
              <a:gd name="T23" fmla="*/ 6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6" h="277">
                <a:moveTo>
                  <a:pt x="133" y="276"/>
                </a:moveTo>
                <a:lnTo>
                  <a:pt x="133" y="276"/>
                </a:lnTo>
                <a:cubicBezTo>
                  <a:pt x="62" y="276"/>
                  <a:pt x="0" y="213"/>
                  <a:pt x="0" y="142"/>
                </a:cubicBezTo>
                <a:cubicBezTo>
                  <a:pt x="0" y="63"/>
                  <a:pt x="62" y="0"/>
                  <a:pt x="133" y="0"/>
                </a:cubicBezTo>
                <a:cubicBezTo>
                  <a:pt x="213" y="0"/>
                  <a:pt x="275" y="63"/>
                  <a:pt x="275" y="142"/>
                </a:cubicBezTo>
                <a:cubicBezTo>
                  <a:pt x="275" y="213"/>
                  <a:pt x="213" y="276"/>
                  <a:pt x="133" y="276"/>
                </a:cubicBezTo>
                <a:close/>
                <a:moveTo>
                  <a:pt x="133" y="63"/>
                </a:moveTo>
                <a:lnTo>
                  <a:pt x="133" y="63"/>
                </a:lnTo>
                <a:cubicBezTo>
                  <a:pt x="88" y="63"/>
                  <a:pt x="62" y="98"/>
                  <a:pt x="62" y="142"/>
                </a:cubicBezTo>
                <a:cubicBezTo>
                  <a:pt x="62" y="178"/>
                  <a:pt x="88" y="213"/>
                  <a:pt x="133" y="213"/>
                </a:cubicBezTo>
                <a:cubicBezTo>
                  <a:pt x="177" y="213"/>
                  <a:pt x="213" y="178"/>
                  <a:pt x="213" y="142"/>
                </a:cubicBezTo>
                <a:cubicBezTo>
                  <a:pt x="213" y="98"/>
                  <a:pt x="177" y="63"/>
                  <a:pt x="133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105" name="Text Placeholder 36">
            <a:extLst>
              <a:ext uri="{FF2B5EF4-FFF2-40B4-BE49-F238E27FC236}">
                <a16:creationId xmlns:a16="http://schemas.microsoft.com/office/drawing/2014/main" id="{D3574E83-5C90-495A-AB88-E70749EAE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871" y="3198841"/>
            <a:ext cx="1832282" cy="972791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6" name="Text Placeholder 36">
            <a:extLst>
              <a:ext uri="{FF2B5EF4-FFF2-40B4-BE49-F238E27FC236}">
                <a16:creationId xmlns:a16="http://schemas.microsoft.com/office/drawing/2014/main" id="{1EC03A98-CECE-4058-925D-D30CFBAB4A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8262" y="3186134"/>
            <a:ext cx="1832282" cy="972791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7" name="Text Placeholder 36">
            <a:extLst>
              <a:ext uri="{FF2B5EF4-FFF2-40B4-BE49-F238E27FC236}">
                <a16:creationId xmlns:a16="http://schemas.microsoft.com/office/drawing/2014/main" id="{74B167ED-3130-4343-BE38-6B0A45F099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48378" y="3186133"/>
            <a:ext cx="1832282" cy="972791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8" name="Text Placeholder 36">
            <a:extLst>
              <a:ext uri="{FF2B5EF4-FFF2-40B4-BE49-F238E27FC236}">
                <a16:creationId xmlns:a16="http://schemas.microsoft.com/office/drawing/2014/main" id="{CB144764-B15A-44A5-8001-7268A85145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65000" y="3173210"/>
            <a:ext cx="1832282" cy="972791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121982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7118" y="990601"/>
            <a:ext cx="11257762" cy="518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B51CA7-4F94-4208-97F7-F1A9B52FF2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97D07C-3D91-4252-B387-8994042C3726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8929A5-88D8-4DF3-9B4C-AAE9AED65A9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304F5D-C5B2-4C17-AF67-03DABE9E7E23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80D491-F9BF-4CA6-81E1-8AE5D39D8B9F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C2A953-09B6-48F7-8D63-25770BCAB3F3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C797D-4D24-4F87-9499-F88618F47E33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8083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98069" y="838199"/>
            <a:ext cx="262681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7118" y="838199"/>
            <a:ext cx="844332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7132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3032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A1BE8-ADDA-4E38-8AE4-540A32C0F8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3D610B-2FDF-48C3-93EB-3442F230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1" y="250276"/>
            <a:ext cx="9692640" cy="431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6594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490" y="1122363"/>
            <a:ext cx="9143023" cy="2387600"/>
          </a:xfrm>
        </p:spPr>
        <p:txBody>
          <a:bodyPr anchor="b"/>
          <a:lstStyle>
            <a:lvl1pPr algn="ctr">
              <a:defRPr sz="3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490" y="3602038"/>
            <a:ext cx="914302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86" indent="0" algn="ctr">
              <a:buNone/>
              <a:defRPr sz="2000"/>
            </a:lvl2pPr>
            <a:lvl3pPr marL="914172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9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AA124-5540-C942-A62E-A96AD76BF3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7356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934" y="1066801"/>
            <a:ext cx="11163947" cy="5108575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E28BD-913F-C049-B173-A5761AD597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5508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06" y="1709740"/>
            <a:ext cx="10515063" cy="2852737"/>
          </a:xfrm>
        </p:spPr>
        <p:txBody>
          <a:bodyPr anchor="b"/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606" y="4589465"/>
            <a:ext cx="1051506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086" indent="0">
              <a:buNone/>
              <a:defRPr sz="2000"/>
            </a:lvl2pPr>
            <a:lvl3pPr marL="914172" indent="0">
              <a:buNone/>
              <a:defRPr sz="1800"/>
            </a:lvl3pPr>
            <a:lvl4pPr marL="1371257" indent="0">
              <a:buNone/>
              <a:defRPr sz="1600"/>
            </a:lvl4pPr>
            <a:lvl5pPr marL="1828343" indent="0">
              <a:buNone/>
              <a:defRPr sz="1600"/>
            </a:lvl5pPr>
            <a:lvl6pPr marL="2285429" indent="0">
              <a:buNone/>
              <a:defRPr sz="1600"/>
            </a:lvl6pPr>
            <a:lvl7pPr marL="2742514" indent="0">
              <a:buNone/>
              <a:defRPr sz="1600"/>
            </a:lvl7pPr>
            <a:lvl8pPr marL="3199600" indent="0">
              <a:buNone/>
              <a:defRPr sz="1600"/>
            </a:lvl8pPr>
            <a:lvl9pPr marL="365668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13ADC4-893F-C74E-B163-0D5A1A30F7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8908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120" y="1066801"/>
            <a:ext cx="5533113" cy="5108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861" y="1066801"/>
            <a:ext cx="5537020" cy="5108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97092-B95C-E44B-B936-88D54EC7A8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2278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121" y="1066801"/>
            <a:ext cx="5531157" cy="76200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086" indent="0">
              <a:buNone/>
              <a:defRPr sz="2000" b="1"/>
            </a:lvl2pPr>
            <a:lvl3pPr marL="914172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120" y="1828802"/>
            <a:ext cx="5531159" cy="4360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24" y="1066799"/>
            <a:ext cx="5552655" cy="76200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086" indent="0">
              <a:buNone/>
              <a:defRPr sz="2000" b="1"/>
            </a:lvl2pPr>
            <a:lvl3pPr marL="914172" indent="0">
              <a:buNone/>
              <a:defRPr sz="1800" b="1"/>
            </a:lvl3pPr>
            <a:lvl4pPr marL="1371257" indent="0">
              <a:buNone/>
              <a:defRPr sz="1600" b="1"/>
            </a:lvl4pPr>
            <a:lvl5pPr marL="1828343" indent="0">
              <a:buNone/>
              <a:defRPr sz="1600" b="1"/>
            </a:lvl5pPr>
            <a:lvl6pPr marL="2285429" indent="0">
              <a:buNone/>
              <a:defRPr sz="1600" b="1"/>
            </a:lvl6pPr>
            <a:lvl7pPr marL="2742514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24" y="1828801"/>
            <a:ext cx="5552656" cy="4360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845F6-0D50-D047-ACC8-D5F5460962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60172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9810AC-5AD7-7E4B-ABC7-6627594537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545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Line 408">
            <a:extLst>
              <a:ext uri="{FF2B5EF4-FFF2-40B4-BE49-F238E27FC236}">
                <a16:creationId xmlns:a16="http://schemas.microsoft.com/office/drawing/2014/main" id="{F1F5B2E0-039B-44C3-B7E5-24299510C76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9168" y="3020687"/>
            <a:ext cx="12210336" cy="2748"/>
          </a:xfrm>
          <a:prstGeom prst="line">
            <a:avLst/>
          </a:prstGeom>
          <a:noFill/>
          <a:ln w="63500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37" name="Freeform 409">
            <a:extLst>
              <a:ext uri="{FF2B5EF4-FFF2-40B4-BE49-F238E27FC236}">
                <a16:creationId xmlns:a16="http://schemas.microsoft.com/office/drawing/2014/main" id="{027F1811-0685-4BDF-A5AD-7649297B32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6243" y="1995370"/>
            <a:ext cx="2300776" cy="2056131"/>
          </a:xfrm>
          <a:custGeom>
            <a:avLst/>
            <a:gdLst>
              <a:gd name="T0" fmla="*/ 2487 w 3690"/>
              <a:gd name="T1" fmla="*/ 0 h 3299"/>
              <a:gd name="T2" fmla="*/ 2487 w 3690"/>
              <a:gd name="T3" fmla="*/ 0 h 3299"/>
              <a:gd name="T4" fmla="*/ 1194 w 3690"/>
              <a:gd name="T5" fmla="*/ 0 h 3299"/>
              <a:gd name="T6" fmla="*/ 743 w 3690"/>
              <a:gd name="T7" fmla="*/ 260 h 3299"/>
              <a:gd name="T8" fmla="*/ 92 w 3690"/>
              <a:gd name="T9" fmla="*/ 1385 h 3299"/>
              <a:gd name="T10" fmla="*/ 92 w 3690"/>
              <a:gd name="T11" fmla="*/ 1913 h 3299"/>
              <a:gd name="T12" fmla="*/ 743 w 3690"/>
              <a:gd name="T13" fmla="*/ 3031 h 3299"/>
              <a:gd name="T14" fmla="*/ 1194 w 3690"/>
              <a:gd name="T15" fmla="*/ 3298 h 3299"/>
              <a:gd name="T16" fmla="*/ 2487 w 3690"/>
              <a:gd name="T17" fmla="*/ 3298 h 3299"/>
              <a:gd name="T18" fmla="*/ 2946 w 3690"/>
              <a:gd name="T19" fmla="*/ 3031 h 3299"/>
              <a:gd name="T20" fmla="*/ 3589 w 3690"/>
              <a:gd name="T21" fmla="*/ 1913 h 3299"/>
              <a:gd name="T22" fmla="*/ 3589 w 3690"/>
              <a:gd name="T23" fmla="*/ 1385 h 3299"/>
              <a:gd name="T24" fmla="*/ 2946 w 3690"/>
              <a:gd name="T25" fmla="*/ 260 h 3299"/>
              <a:gd name="T26" fmla="*/ 2487 w 3690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90" h="3299">
                <a:moveTo>
                  <a:pt x="2487" y="0"/>
                </a:moveTo>
                <a:lnTo>
                  <a:pt x="2487" y="0"/>
                </a:lnTo>
                <a:cubicBezTo>
                  <a:pt x="1194" y="0"/>
                  <a:pt x="1194" y="0"/>
                  <a:pt x="1194" y="0"/>
                </a:cubicBezTo>
                <a:cubicBezTo>
                  <a:pt x="1003" y="0"/>
                  <a:pt x="834" y="100"/>
                  <a:pt x="743" y="260"/>
                </a:cubicBezTo>
                <a:cubicBezTo>
                  <a:pt x="92" y="1385"/>
                  <a:pt x="92" y="1385"/>
                  <a:pt x="92" y="1385"/>
                </a:cubicBezTo>
                <a:cubicBezTo>
                  <a:pt x="0" y="1546"/>
                  <a:pt x="0" y="1745"/>
                  <a:pt x="92" y="1913"/>
                </a:cubicBezTo>
                <a:cubicBezTo>
                  <a:pt x="743" y="3031"/>
                  <a:pt x="743" y="3031"/>
                  <a:pt x="743" y="3031"/>
                </a:cubicBezTo>
                <a:cubicBezTo>
                  <a:pt x="834" y="3199"/>
                  <a:pt x="1003" y="3298"/>
                  <a:pt x="1194" y="3298"/>
                </a:cubicBezTo>
                <a:cubicBezTo>
                  <a:pt x="2487" y="3298"/>
                  <a:pt x="2487" y="3298"/>
                  <a:pt x="2487" y="3298"/>
                </a:cubicBezTo>
                <a:cubicBezTo>
                  <a:pt x="2679" y="3298"/>
                  <a:pt x="2855" y="3199"/>
                  <a:pt x="2946" y="3031"/>
                </a:cubicBezTo>
                <a:cubicBezTo>
                  <a:pt x="3589" y="1913"/>
                  <a:pt x="3589" y="1913"/>
                  <a:pt x="3589" y="1913"/>
                </a:cubicBezTo>
                <a:cubicBezTo>
                  <a:pt x="3689" y="1745"/>
                  <a:pt x="3689" y="1546"/>
                  <a:pt x="3589" y="1385"/>
                </a:cubicBezTo>
                <a:cubicBezTo>
                  <a:pt x="2946" y="260"/>
                  <a:pt x="2946" y="260"/>
                  <a:pt x="2946" y="260"/>
                </a:cubicBezTo>
                <a:cubicBezTo>
                  <a:pt x="2855" y="100"/>
                  <a:pt x="2679" y="0"/>
                  <a:pt x="2487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89F3D3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38" name="Freeform 410">
            <a:extLst>
              <a:ext uri="{FF2B5EF4-FFF2-40B4-BE49-F238E27FC236}">
                <a16:creationId xmlns:a16="http://schemas.microsoft.com/office/drawing/2014/main" id="{B9E7ABFA-9FA9-4BCF-937C-211429F315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25838" y="1995370"/>
            <a:ext cx="2300778" cy="2056131"/>
          </a:xfrm>
          <a:custGeom>
            <a:avLst/>
            <a:gdLst>
              <a:gd name="T0" fmla="*/ 2487 w 3690"/>
              <a:gd name="T1" fmla="*/ 0 h 3299"/>
              <a:gd name="T2" fmla="*/ 2487 w 3690"/>
              <a:gd name="T3" fmla="*/ 0 h 3299"/>
              <a:gd name="T4" fmla="*/ 1194 w 3690"/>
              <a:gd name="T5" fmla="*/ 0 h 3299"/>
              <a:gd name="T6" fmla="*/ 743 w 3690"/>
              <a:gd name="T7" fmla="*/ 260 h 3299"/>
              <a:gd name="T8" fmla="*/ 92 w 3690"/>
              <a:gd name="T9" fmla="*/ 1385 h 3299"/>
              <a:gd name="T10" fmla="*/ 92 w 3690"/>
              <a:gd name="T11" fmla="*/ 1913 h 3299"/>
              <a:gd name="T12" fmla="*/ 743 w 3690"/>
              <a:gd name="T13" fmla="*/ 3031 h 3299"/>
              <a:gd name="T14" fmla="*/ 1194 w 3690"/>
              <a:gd name="T15" fmla="*/ 3298 h 3299"/>
              <a:gd name="T16" fmla="*/ 2487 w 3690"/>
              <a:gd name="T17" fmla="*/ 3298 h 3299"/>
              <a:gd name="T18" fmla="*/ 2947 w 3690"/>
              <a:gd name="T19" fmla="*/ 3031 h 3299"/>
              <a:gd name="T20" fmla="*/ 3589 w 3690"/>
              <a:gd name="T21" fmla="*/ 1913 h 3299"/>
              <a:gd name="T22" fmla="*/ 3589 w 3690"/>
              <a:gd name="T23" fmla="*/ 1385 h 3299"/>
              <a:gd name="T24" fmla="*/ 2947 w 3690"/>
              <a:gd name="T25" fmla="*/ 260 h 3299"/>
              <a:gd name="T26" fmla="*/ 2487 w 3690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90" h="3299">
                <a:moveTo>
                  <a:pt x="2487" y="0"/>
                </a:moveTo>
                <a:lnTo>
                  <a:pt x="2487" y="0"/>
                </a:lnTo>
                <a:cubicBezTo>
                  <a:pt x="1194" y="0"/>
                  <a:pt x="1194" y="0"/>
                  <a:pt x="1194" y="0"/>
                </a:cubicBezTo>
                <a:cubicBezTo>
                  <a:pt x="1003" y="0"/>
                  <a:pt x="835" y="100"/>
                  <a:pt x="743" y="260"/>
                </a:cubicBezTo>
                <a:cubicBezTo>
                  <a:pt x="92" y="1385"/>
                  <a:pt x="92" y="1385"/>
                  <a:pt x="92" y="1385"/>
                </a:cubicBezTo>
                <a:cubicBezTo>
                  <a:pt x="0" y="1546"/>
                  <a:pt x="0" y="1745"/>
                  <a:pt x="92" y="1913"/>
                </a:cubicBezTo>
                <a:cubicBezTo>
                  <a:pt x="743" y="3031"/>
                  <a:pt x="743" y="3031"/>
                  <a:pt x="743" y="3031"/>
                </a:cubicBezTo>
                <a:cubicBezTo>
                  <a:pt x="835" y="3199"/>
                  <a:pt x="1003" y="3298"/>
                  <a:pt x="1194" y="3298"/>
                </a:cubicBezTo>
                <a:cubicBezTo>
                  <a:pt x="2487" y="3298"/>
                  <a:pt x="2487" y="3298"/>
                  <a:pt x="2487" y="3298"/>
                </a:cubicBezTo>
                <a:cubicBezTo>
                  <a:pt x="2679" y="3298"/>
                  <a:pt x="2847" y="3199"/>
                  <a:pt x="2947" y="3031"/>
                </a:cubicBezTo>
                <a:cubicBezTo>
                  <a:pt x="3589" y="1913"/>
                  <a:pt x="3589" y="1913"/>
                  <a:pt x="3589" y="1913"/>
                </a:cubicBezTo>
                <a:cubicBezTo>
                  <a:pt x="3689" y="1745"/>
                  <a:pt x="3689" y="1546"/>
                  <a:pt x="3589" y="1385"/>
                </a:cubicBezTo>
                <a:cubicBezTo>
                  <a:pt x="2947" y="260"/>
                  <a:pt x="2947" y="260"/>
                  <a:pt x="2947" y="260"/>
                </a:cubicBezTo>
                <a:cubicBezTo>
                  <a:pt x="2847" y="100"/>
                  <a:pt x="2679" y="0"/>
                  <a:pt x="2487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69B8F8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39" name="Freeform 411">
            <a:extLst>
              <a:ext uri="{FF2B5EF4-FFF2-40B4-BE49-F238E27FC236}">
                <a16:creationId xmlns:a16="http://schemas.microsoft.com/office/drawing/2014/main" id="{46C6BCB6-276A-4AB5-8D69-BA15240FDE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9936" y="1995370"/>
            <a:ext cx="2303526" cy="2056131"/>
          </a:xfrm>
          <a:custGeom>
            <a:avLst/>
            <a:gdLst>
              <a:gd name="T0" fmla="*/ 2495 w 3697"/>
              <a:gd name="T1" fmla="*/ 0 h 3299"/>
              <a:gd name="T2" fmla="*/ 2495 w 3697"/>
              <a:gd name="T3" fmla="*/ 0 h 3299"/>
              <a:gd name="T4" fmla="*/ 1201 w 3697"/>
              <a:gd name="T5" fmla="*/ 0 h 3299"/>
              <a:gd name="T6" fmla="*/ 742 w 3697"/>
              <a:gd name="T7" fmla="*/ 260 h 3299"/>
              <a:gd name="T8" fmla="*/ 99 w 3697"/>
              <a:gd name="T9" fmla="*/ 1385 h 3299"/>
              <a:gd name="T10" fmla="*/ 99 w 3697"/>
              <a:gd name="T11" fmla="*/ 1913 h 3299"/>
              <a:gd name="T12" fmla="*/ 742 w 3697"/>
              <a:gd name="T13" fmla="*/ 3031 h 3299"/>
              <a:gd name="T14" fmla="*/ 1201 w 3697"/>
              <a:gd name="T15" fmla="*/ 3298 h 3299"/>
              <a:gd name="T16" fmla="*/ 2495 w 3697"/>
              <a:gd name="T17" fmla="*/ 3298 h 3299"/>
              <a:gd name="T18" fmla="*/ 2954 w 3697"/>
              <a:gd name="T19" fmla="*/ 3031 h 3299"/>
              <a:gd name="T20" fmla="*/ 3596 w 3697"/>
              <a:gd name="T21" fmla="*/ 1913 h 3299"/>
              <a:gd name="T22" fmla="*/ 3596 w 3697"/>
              <a:gd name="T23" fmla="*/ 1385 h 3299"/>
              <a:gd name="T24" fmla="*/ 2954 w 3697"/>
              <a:gd name="T25" fmla="*/ 260 h 3299"/>
              <a:gd name="T26" fmla="*/ 2495 w 3697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97" h="3299">
                <a:moveTo>
                  <a:pt x="2495" y="0"/>
                </a:moveTo>
                <a:lnTo>
                  <a:pt x="2495" y="0"/>
                </a:lnTo>
                <a:cubicBezTo>
                  <a:pt x="1201" y="0"/>
                  <a:pt x="1201" y="0"/>
                  <a:pt x="1201" y="0"/>
                </a:cubicBezTo>
                <a:cubicBezTo>
                  <a:pt x="1010" y="0"/>
                  <a:pt x="842" y="100"/>
                  <a:pt x="742" y="260"/>
                </a:cubicBezTo>
                <a:cubicBezTo>
                  <a:pt x="99" y="1385"/>
                  <a:pt x="99" y="1385"/>
                  <a:pt x="99" y="1385"/>
                </a:cubicBezTo>
                <a:cubicBezTo>
                  <a:pt x="0" y="1546"/>
                  <a:pt x="0" y="1745"/>
                  <a:pt x="99" y="1913"/>
                </a:cubicBezTo>
                <a:cubicBezTo>
                  <a:pt x="742" y="3031"/>
                  <a:pt x="742" y="3031"/>
                  <a:pt x="742" y="3031"/>
                </a:cubicBezTo>
                <a:cubicBezTo>
                  <a:pt x="842" y="3199"/>
                  <a:pt x="1010" y="3298"/>
                  <a:pt x="1201" y="3298"/>
                </a:cubicBezTo>
                <a:cubicBezTo>
                  <a:pt x="2495" y="3298"/>
                  <a:pt x="2495" y="3298"/>
                  <a:pt x="2495" y="3298"/>
                </a:cubicBezTo>
                <a:cubicBezTo>
                  <a:pt x="2686" y="3298"/>
                  <a:pt x="2854" y="3199"/>
                  <a:pt x="2954" y="3031"/>
                </a:cubicBezTo>
                <a:cubicBezTo>
                  <a:pt x="3596" y="1913"/>
                  <a:pt x="3596" y="1913"/>
                  <a:pt x="3596" y="1913"/>
                </a:cubicBezTo>
                <a:cubicBezTo>
                  <a:pt x="3696" y="1745"/>
                  <a:pt x="3696" y="1546"/>
                  <a:pt x="3596" y="1385"/>
                </a:cubicBezTo>
                <a:cubicBezTo>
                  <a:pt x="2954" y="260"/>
                  <a:pt x="2954" y="260"/>
                  <a:pt x="2954" y="260"/>
                </a:cubicBezTo>
                <a:cubicBezTo>
                  <a:pt x="2854" y="100"/>
                  <a:pt x="2686" y="0"/>
                  <a:pt x="2495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F5E252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0" name="Freeform 412">
            <a:extLst>
              <a:ext uri="{FF2B5EF4-FFF2-40B4-BE49-F238E27FC236}">
                <a16:creationId xmlns:a16="http://schemas.microsoft.com/office/drawing/2014/main" id="{79B36232-F3A5-4E1C-A7BD-D7973D5909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976783" y="1995370"/>
            <a:ext cx="2300776" cy="2056131"/>
          </a:xfrm>
          <a:custGeom>
            <a:avLst/>
            <a:gdLst>
              <a:gd name="T0" fmla="*/ 2495 w 3689"/>
              <a:gd name="T1" fmla="*/ 0 h 3299"/>
              <a:gd name="T2" fmla="*/ 2495 w 3689"/>
              <a:gd name="T3" fmla="*/ 0 h 3299"/>
              <a:gd name="T4" fmla="*/ 1201 w 3689"/>
              <a:gd name="T5" fmla="*/ 0 h 3299"/>
              <a:gd name="T6" fmla="*/ 742 w 3689"/>
              <a:gd name="T7" fmla="*/ 260 h 3299"/>
              <a:gd name="T8" fmla="*/ 99 w 3689"/>
              <a:gd name="T9" fmla="*/ 1385 h 3299"/>
              <a:gd name="T10" fmla="*/ 99 w 3689"/>
              <a:gd name="T11" fmla="*/ 1913 h 3299"/>
              <a:gd name="T12" fmla="*/ 742 w 3689"/>
              <a:gd name="T13" fmla="*/ 3031 h 3299"/>
              <a:gd name="T14" fmla="*/ 1201 w 3689"/>
              <a:gd name="T15" fmla="*/ 3298 h 3299"/>
              <a:gd name="T16" fmla="*/ 2495 w 3689"/>
              <a:gd name="T17" fmla="*/ 3298 h 3299"/>
              <a:gd name="T18" fmla="*/ 2946 w 3689"/>
              <a:gd name="T19" fmla="*/ 3031 h 3299"/>
              <a:gd name="T20" fmla="*/ 3597 w 3689"/>
              <a:gd name="T21" fmla="*/ 1913 h 3299"/>
              <a:gd name="T22" fmla="*/ 3597 w 3689"/>
              <a:gd name="T23" fmla="*/ 1385 h 3299"/>
              <a:gd name="T24" fmla="*/ 2946 w 3689"/>
              <a:gd name="T25" fmla="*/ 260 h 3299"/>
              <a:gd name="T26" fmla="*/ 2495 w 3689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89" h="3299">
                <a:moveTo>
                  <a:pt x="2495" y="0"/>
                </a:moveTo>
                <a:lnTo>
                  <a:pt x="2495" y="0"/>
                </a:lnTo>
                <a:cubicBezTo>
                  <a:pt x="1201" y="0"/>
                  <a:pt x="1201" y="0"/>
                  <a:pt x="1201" y="0"/>
                </a:cubicBezTo>
                <a:cubicBezTo>
                  <a:pt x="1010" y="0"/>
                  <a:pt x="842" y="100"/>
                  <a:pt x="742" y="260"/>
                </a:cubicBezTo>
                <a:cubicBezTo>
                  <a:pt x="99" y="1385"/>
                  <a:pt x="99" y="1385"/>
                  <a:pt x="99" y="1385"/>
                </a:cubicBezTo>
                <a:cubicBezTo>
                  <a:pt x="0" y="1546"/>
                  <a:pt x="0" y="1745"/>
                  <a:pt x="99" y="1913"/>
                </a:cubicBezTo>
                <a:cubicBezTo>
                  <a:pt x="742" y="3031"/>
                  <a:pt x="742" y="3031"/>
                  <a:pt x="742" y="3031"/>
                </a:cubicBezTo>
                <a:cubicBezTo>
                  <a:pt x="842" y="3199"/>
                  <a:pt x="1010" y="3298"/>
                  <a:pt x="1201" y="3298"/>
                </a:cubicBezTo>
                <a:cubicBezTo>
                  <a:pt x="2495" y="3298"/>
                  <a:pt x="2495" y="3298"/>
                  <a:pt x="2495" y="3298"/>
                </a:cubicBezTo>
                <a:cubicBezTo>
                  <a:pt x="2686" y="3298"/>
                  <a:pt x="2854" y="3199"/>
                  <a:pt x="2946" y="3031"/>
                </a:cubicBezTo>
                <a:cubicBezTo>
                  <a:pt x="3597" y="1913"/>
                  <a:pt x="3597" y="1913"/>
                  <a:pt x="3597" y="1913"/>
                </a:cubicBezTo>
                <a:cubicBezTo>
                  <a:pt x="3688" y="1745"/>
                  <a:pt x="3688" y="1546"/>
                  <a:pt x="3597" y="1385"/>
                </a:cubicBezTo>
                <a:cubicBezTo>
                  <a:pt x="2946" y="260"/>
                  <a:pt x="2946" y="260"/>
                  <a:pt x="2946" y="260"/>
                </a:cubicBezTo>
                <a:cubicBezTo>
                  <a:pt x="2854" y="100"/>
                  <a:pt x="2686" y="0"/>
                  <a:pt x="2495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D259B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1" name="Freeform 413">
            <a:extLst>
              <a:ext uri="{FF2B5EF4-FFF2-40B4-BE49-F238E27FC236}">
                <a16:creationId xmlns:a16="http://schemas.microsoft.com/office/drawing/2014/main" id="{83B2E4A5-C53A-48A2-996B-D7D36D51A5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49424" y="3240594"/>
            <a:ext cx="788916" cy="503037"/>
          </a:xfrm>
          <a:custGeom>
            <a:avLst/>
            <a:gdLst>
              <a:gd name="T0" fmla="*/ 1263 w 1264"/>
              <a:gd name="T1" fmla="*/ 704 h 805"/>
              <a:gd name="T2" fmla="*/ 1263 w 1264"/>
              <a:gd name="T3" fmla="*/ 704 h 805"/>
              <a:gd name="T4" fmla="*/ 628 w 1264"/>
              <a:gd name="T5" fmla="*/ 804 h 805"/>
              <a:gd name="T6" fmla="*/ 0 w 1264"/>
              <a:gd name="T7" fmla="*/ 704 h 805"/>
              <a:gd name="T8" fmla="*/ 0 w 1264"/>
              <a:gd name="T9" fmla="*/ 0 h 805"/>
              <a:gd name="T10" fmla="*/ 1263 w 1264"/>
              <a:gd name="T11" fmla="*/ 0 h 805"/>
              <a:gd name="T12" fmla="*/ 1263 w 1264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4" h="805">
                <a:moveTo>
                  <a:pt x="1263" y="704"/>
                </a:moveTo>
                <a:lnTo>
                  <a:pt x="1263" y="704"/>
                </a:lnTo>
                <a:cubicBezTo>
                  <a:pt x="1117" y="750"/>
                  <a:pt x="896" y="804"/>
                  <a:pt x="628" y="804"/>
                </a:cubicBezTo>
                <a:cubicBezTo>
                  <a:pt x="368" y="804"/>
                  <a:pt x="146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3" y="0"/>
                  <a:pt x="1263" y="0"/>
                  <a:pt x="1263" y="0"/>
                </a:cubicBezTo>
                <a:lnTo>
                  <a:pt x="1263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89F3D3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2" name="Freeform 414">
            <a:extLst>
              <a:ext uri="{FF2B5EF4-FFF2-40B4-BE49-F238E27FC236}">
                <a16:creationId xmlns:a16="http://schemas.microsoft.com/office/drawing/2014/main" id="{A2DD1924-6CF0-4B3F-A34F-3EF85D870D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92740" y="2896988"/>
            <a:ext cx="1102285" cy="610242"/>
          </a:xfrm>
          <a:custGeom>
            <a:avLst/>
            <a:gdLst>
              <a:gd name="T0" fmla="*/ 1729 w 1768"/>
              <a:gd name="T1" fmla="*/ 536 h 981"/>
              <a:gd name="T2" fmla="*/ 1729 w 1768"/>
              <a:gd name="T3" fmla="*/ 536 h 981"/>
              <a:gd name="T4" fmla="*/ 910 w 1768"/>
              <a:gd name="T5" fmla="*/ 972 h 981"/>
              <a:gd name="T6" fmla="*/ 857 w 1768"/>
              <a:gd name="T7" fmla="*/ 972 h 981"/>
              <a:gd name="T8" fmla="*/ 46 w 1768"/>
              <a:gd name="T9" fmla="*/ 536 h 981"/>
              <a:gd name="T10" fmla="*/ 46 w 1768"/>
              <a:gd name="T11" fmla="*/ 437 h 981"/>
              <a:gd name="T12" fmla="*/ 857 w 1768"/>
              <a:gd name="T13" fmla="*/ 8 h 981"/>
              <a:gd name="T14" fmla="*/ 910 w 1768"/>
              <a:gd name="T15" fmla="*/ 8 h 981"/>
              <a:gd name="T16" fmla="*/ 1729 w 1768"/>
              <a:gd name="T17" fmla="*/ 437 h 981"/>
              <a:gd name="T18" fmla="*/ 1729 w 1768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8" h="981">
                <a:moveTo>
                  <a:pt x="1729" y="536"/>
                </a:moveTo>
                <a:lnTo>
                  <a:pt x="1729" y="536"/>
                </a:lnTo>
                <a:cubicBezTo>
                  <a:pt x="910" y="972"/>
                  <a:pt x="910" y="972"/>
                  <a:pt x="910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46" y="536"/>
                  <a:pt x="46" y="536"/>
                  <a:pt x="46" y="536"/>
                </a:cubicBezTo>
                <a:cubicBezTo>
                  <a:pt x="0" y="513"/>
                  <a:pt x="0" y="460"/>
                  <a:pt x="46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0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7" y="460"/>
                  <a:pt x="1767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89F3D3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3" name="Freeform 416">
            <a:extLst>
              <a:ext uri="{FF2B5EF4-FFF2-40B4-BE49-F238E27FC236}">
                <a16:creationId xmlns:a16="http://schemas.microsoft.com/office/drawing/2014/main" id="{F267465B-96C2-4D2D-943D-B99F95048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79019" y="3240594"/>
            <a:ext cx="788917" cy="503037"/>
          </a:xfrm>
          <a:custGeom>
            <a:avLst/>
            <a:gdLst>
              <a:gd name="T0" fmla="*/ 1263 w 1264"/>
              <a:gd name="T1" fmla="*/ 704 h 805"/>
              <a:gd name="T2" fmla="*/ 1263 w 1264"/>
              <a:gd name="T3" fmla="*/ 704 h 805"/>
              <a:gd name="T4" fmla="*/ 628 w 1264"/>
              <a:gd name="T5" fmla="*/ 804 h 805"/>
              <a:gd name="T6" fmla="*/ 0 w 1264"/>
              <a:gd name="T7" fmla="*/ 704 h 805"/>
              <a:gd name="T8" fmla="*/ 0 w 1264"/>
              <a:gd name="T9" fmla="*/ 0 h 805"/>
              <a:gd name="T10" fmla="*/ 1263 w 1264"/>
              <a:gd name="T11" fmla="*/ 0 h 805"/>
              <a:gd name="T12" fmla="*/ 1263 w 1264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4" h="805">
                <a:moveTo>
                  <a:pt x="1263" y="704"/>
                </a:moveTo>
                <a:lnTo>
                  <a:pt x="1263" y="704"/>
                </a:lnTo>
                <a:cubicBezTo>
                  <a:pt x="1118" y="750"/>
                  <a:pt x="896" y="804"/>
                  <a:pt x="628" y="804"/>
                </a:cubicBezTo>
                <a:cubicBezTo>
                  <a:pt x="360" y="804"/>
                  <a:pt x="146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3" y="0"/>
                  <a:pt x="1263" y="0"/>
                  <a:pt x="1263" y="0"/>
                </a:cubicBezTo>
                <a:lnTo>
                  <a:pt x="1263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69B8F8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4" name="Freeform 417">
            <a:extLst>
              <a:ext uri="{FF2B5EF4-FFF2-40B4-BE49-F238E27FC236}">
                <a16:creationId xmlns:a16="http://schemas.microsoft.com/office/drawing/2014/main" id="{EC07024B-29C9-4928-9A08-6EF73A05A4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22336" y="2896988"/>
            <a:ext cx="1102283" cy="610242"/>
          </a:xfrm>
          <a:custGeom>
            <a:avLst/>
            <a:gdLst>
              <a:gd name="T0" fmla="*/ 1729 w 1768"/>
              <a:gd name="T1" fmla="*/ 536 h 981"/>
              <a:gd name="T2" fmla="*/ 1729 w 1768"/>
              <a:gd name="T3" fmla="*/ 536 h 981"/>
              <a:gd name="T4" fmla="*/ 910 w 1768"/>
              <a:gd name="T5" fmla="*/ 972 h 981"/>
              <a:gd name="T6" fmla="*/ 857 w 1768"/>
              <a:gd name="T7" fmla="*/ 972 h 981"/>
              <a:gd name="T8" fmla="*/ 38 w 1768"/>
              <a:gd name="T9" fmla="*/ 536 h 981"/>
              <a:gd name="T10" fmla="*/ 38 w 1768"/>
              <a:gd name="T11" fmla="*/ 437 h 981"/>
              <a:gd name="T12" fmla="*/ 857 w 1768"/>
              <a:gd name="T13" fmla="*/ 8 h 981"/>
              <a:gd name="T14" fmla="*/ 910 w 1768"/>
              <a:gd name="T15" fmla="*/ 8 h 981"/>
              <a:gd name="T16" fmla="*/ 1729 w 1768"/>
              <a:gd name="T17" fmla="*/ 437 h 981"/>
              <a:gd name="T18" fmla="*/ 1729 w 1768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8" h="981">
                <a:moveTo>
                  <a:pt x="1729" y="536"/>
                </a:moveTo>
                <a:lnTo>
                  <a:pt x="1729" y="536"/>
                </a:lnTo>
                <a:cubicBezTo>
                  <a:pt x="910" y="972"/>
                  <a:pt x="910" y="972"/>
                  <a:pt x="910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38" y="536"/>
                  <a:pt x="38" y="536"/>
                  <a:pt x="38" y="536"/>
                </a:cubicBezTo>
                <a:cubicBezTo>
                  <a:pt x="0" y="513"/>
                  <a:pt x="0" y="460"/>
                  <a:pt x="38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0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7" y="460"/>
                  <a:pt x="1767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69B8F8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5" name="Freeform 419">
            <a:extLst>
              <a:ext uri="{FF2B5EF4-FFF2-40B4-BE49-F238E27FC236}">
                <a16:creationId xmlns:a16="http://schemas.microsoft.com/office/drawing/2014/main" id="{3B7D4D7F-2F7E-4342-81A5-7833389F0B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08615" y="3240594"/>
            <a:ext cx="786168" cy="503037"/>
          </a:xfrm>
          <a:custGeom>
            <a:avLst/>
            <a:gdLst>
              <a:gd name="T0" fmla="*/ 1262 w 1263"/>
              <a:gd name="T1" fmla="*/ 704 h 805"/>
              <a:gd name="T2" fmla="*/ 1262 w 1263"/>
              <a:gd name="T3" fmla="*/ 704 h 805"/>
              <a:gd name="T4" fmla="*/ 627 w 1263"/>
              <a:gd name="T5" fmla="*/ 804 h 805"/>
              <a:gd name="T6" fmla="*/ 0 w 1263"/>
              <a:gd name="T7" fmla="*/ 704 h 805"/>
              <a:gd name="T8" fmla="*/ 0 w 1263"/>
              <a:gd name="T9" fmla="*/ 0 h 805"/>
              <a:gd name="T10" fmla="*/ 1262 w 1263"/>
              <a:gd name="T11" fmla="*/ 0 h 805"/>
              <a:gd name="T12" fmla="*/ 1262 w 1263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3" h="805">
                <a:moveTo>
                  <a:pt x="1262" y="704"/>
                </a:moveTo>
                <a:lnTo>
                  <a:pt x="1262" y="704"/>
                </a:lnTo>
                <a:cubicBezTo>
                  <a:pt x="1117" y="750"/>
                  <a:pt x="895" y="804"/>
                  <a:pt x="627" y="804"/>
                </a:cubicBezTo>
                <a:cubicBezTo>
                  <a:pt x="359" y="804"/>
                  <a:pt x="145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2" y="0"/>
                  <a:pt x="1262" y="0"/>
                  <a:pt x="1262" y="0"/>
                </a:cubicBezTo>
                <a:lnTo>
                  <a:pt x="1262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F5E252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6" name="Freeform 420">
            <a:extLst>
              <a:ext uri="{FF2B5EF4-FFF2-40B4-BE49-F238E27FC236}">
                <a16:creationId xmlns:a16="http://schemas.microsoft.com/office/drawing/2014/main" id="{6CFA273E-2C61-44DF-9B97-4EAFDDFF6E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49183" y="2896988"/>
            <a:ext cx="1102283" cy="610242"/>
          </a:xfrm>
          <a:custGeom>
            <a:avLst/>
            <a:gdLst>
              <a:gd name="T0" fmla="*/ 1729 w 1769"/>
              <a:gd name="T1" fmla="*/ 536 h 981"/>
              <a:gd name="T2" fmla="*/ 1729 w 1769"/>
              <a:gd name="T3" fmla="*/ 536 h 981"/>
              <a:gd name="T4" fmla="*/ 910 w 1769"/>
              <a:gd name="T5" fmla="*/ 972 h 981"/>
              <a:gd name="T6" fmla="*/ 857 w 1769"/>
              <a:gd name="T7" fmla="*/ 972 h 981"/>
              <a:gd name="T8" fmla="*/ 38 w 1769"/>
              <a:gd name="T9" fmla="*/ 536 h 981"/>
              <a:gd name="T10" fmla="*/ 38 w 1769"/>
              <a:gd name="T11" fmla="*/ 437 h 981"/>
              <a:gd name="T12" fmla="*/ 857 w 1769"/>
              <a:gd name="T13" fmla="*/ 8 h 981"/>
              <a:gd name="T14" fmla="*/ 910 w 1769"/>
              <a:gd name="T15" fmla="*/ 8 h 981"/>
              <a:gd name="T16" fmla="*/ 1729 w 1769"/>
              <a:gd name="T17" fmla="*/ 437 h 981"/>
              <a:gd name="T18" fmla="*/ 1729 w 1769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9" h="981">
                <a:moveTo>
                  <a:pt x="1729" y="536"/>
                </a:moveTo>
                <a:lnTo>
                  <a:pt x="1729" y="536"/>
                </a:lnTo>
                <a:cubicBezTo>
                  <a:pt x="910" y="972"/>
                  <a:pt x="910" y="972"/>
                  <a:pt x="910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38" y="536"/>
                  <a:pt x="38" y="536"/>
                  <a:pt x="38" y="536"/>
                </a:cubicBezTo>
                <a:cubicBezTo>
                  <a:pt x="0" y="513"/>
                  <a:pt x="0" y="460"/>
                  <a:pt x="38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0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8" y="460"/>
                  <a:pt x="1768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F5E252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7" name="Freeform 422">
            <a:extLst>
              <a:ext uri="{FF2B5EF4-FFF2-40B4-BE49-F238E27FC236}">
                <a16:creationId xmlns:a16="http://schemas.microsoft.com/office/drawing/2014/main" id="{06CFA213-6E9A-4595-BD17-F1F1377339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35462" y="3240594"/>
            <a:ext cx="786168" cy="503037"/>
          </a:xfrm>
          <a:custGeom>
            <a:avLst/>
            <a:gdLst>
              <a:gd name="T0" fmla="*/ 1262 w 1263"/>
              <a:gd name="T1" fmla="*/ 704 h 805"/>
              <a:gd name="T2" fmla="*/ 1262 w 1263"/>
              <a:gd name="T3" fmla="*/ 704 h 805"/>
              <a:gd name="T4" fmla="*/ 627 w 1263"/>
              <a:gd name="T5" fmla="*/ 804 h 805"/>
              <a:gd name="T6" fmla="*/ 0 w 1263"/>
              <a:gd name="T7" fmla="*/ 704 h 805"/>
              <a:gd name="T8" fmla="*/ 0 w 1263"/>
              <a:gd name="T9" fmla="*/ 0 h 805"/>
              <a:gd name="T10" fmla="*/ 1262 w 1263"/>
              <a:gd name="T11" fmla="*/ 0 h 805"/>
              <a:gd name="T12" fmla="*/ 1262 w 1263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3" h="805">
                <a:moveTo>
                  <a:pt x="1262" y="704"/>
                </a:moveTo>
                <a:lnTo>
                  <a:pt x="1262" y="704"/>
                </a:lnTo>
                <a:cubicBezTo>
                  <a:pt x="1117" y="750"/>
                  <a:pt x="895" y="804"/>
                  <a:pt x="627" y="804"/>
                </a:cubicBezTo>
                <a:cubicBezTo>
                  <a:pt x="359" y="804"/>
                  <a:pt x="145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2" y="0"/>
                  <a:pt x="1262" y="0"/>
                  <a:pt x="1262" y="0"/>
                </a:cubicBezTo>
                <a:lnTo>
                  <a:pt x="1262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D259B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8" name="Freeform 423">
            <a:extLst>
              <a:ext uri="{FF2B5EF4-FFF2-40B4-BE49-F238E27FC236}">
                <a16:creationId xmlns:a16="http://schemas.microsoft.com/office/drawing/2014/main" id="{A5867511-C08A-4F30-91F4-1AFDEAF4B4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578777" y="2896988"/>
            <a:ext cx="1102285" cy="610242"/>
          </a:xfrm>
          <a:custGeom>
            <a:avLst/>
            <a:gdLst>
              <a:gd name="T0" fmla="*/ 1729 w 1769"/>
              <a:gd name="T1" fmla="*/ 536 h 981"/>
              <a:gd name="T2" fmla="*/ 1729 w 1769"/>
              <a:gd name="T3" fmla="*/ 536 h 981"/>
              <a:gd name="T4" fmla="*/ 911 w 1769"/>
              <a:gd name="T5" fmla="*/ 972 h 981"/>
              <a:gd name="T6" fmla="*/ 857 w 1769"/>
              <a:gd name="T7" fmla="*/ 972 h 981"/>
              <a:gd name="T8" fmla="*/ 38 w 1769"/>
              <a:gd name="T9" fmla="*/ 536 h 981"/>
              <a:gd name="T10" fmla="*/ 38 w 1769"/>
              <a:gd name="T11" fmla="*/ 437 h 981"/>
              <a:gd name="T12" fmla="*/ 857 w 1769"/>
              <a:gd name="T13" fmla="*/ 8 h 981"/>
              <a:gd name="T14" fmla="*/ 911 w 1769"/>
              <a:gd name="T15" fmla="*/ 8 h 981"/>
              <a:gd name="T16" fmla="*/ 1729 w 1769"/>
              <a:gd name="T17" fmla="*/ 437 h 981"/>
              <a:gd name="T18" fmla="*/ 1729 w 1769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9" h="981">
                <a:moveTo>
                  <a:pt x="1729" y="536"/>
                </a:moveTo>
                <a:lnTo>
                  <a:pt x="1729" y="536"/>
                </a:lnTo>
                <a:cubicBezTo>
                  <a:pt x="911" y="972"/>
                  <a:pt x="911" y="972"/>
                  <a:pt x="911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38" y="536"/>
                  <a:pt x="38" y="536"/>
                  <a:pt x="38" y="536"/>
                </a:cubicBezTo>
                <a:cubicBezTo>
                  <a:pt x="0" y="513"/>
                  <a:pt x="0" y="460"/>
                  <a:pt x="38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1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8" y="460"/>
                  <a:pt x="1768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D259B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9" name="CuadroTexto 475">
            <a:extLst>
              <a:ext uri="{FF2B5EF4-FFF2-40B4-BE49-F238E27FC236}">
                <a16:creationId xmlns:a16="http://schemas.microsoft.com/office/drawing/2014/main" id="{A654E755-DEBF-48B9-9B76-CC490D1930B7}"/>
              </a:ext>
            </a:extLst>
          </p:cNvPr>
          <p:cNvSpPr txBox="1"/>
          <p:nvPr userDrawn="1"/>
        </p:nvSpPr>
        <p:spPr>
          <a:xfrm>
            <a:off x="1708519" y="2125129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50" name="CuadroTexto 476">
            <a:extLst>
              <a:ext uri="{FF2B5EF4-FFF2-40B4-BE49-F238E27FC236}">
                <a16:creationId xmlns:a16="http://schemas.microsoft.com/office/drawing/2014/main" id="{24CEC21E-1CA7-4431-A41C-14D46A9A97DA}"/>
              </a:ext>
            </a:extLst>
          </p:cNvPr>
          <p:cNvSpPr txBox="1"/>
          <p:nvPr userDrawn="1"/>
        </p:nvSpPr>
        <p:spPr>
          <a:xfrm>
            <a:off x="4447957" y="212064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51" name="CuadroTexto 477">
            <a:extLst>
              <a:ext uri="{FF2B5EF4-FFF2-40B4-BE49-F238E27FC236}">
                <a16:creationId xmlns:a16="http://schemas.microsoft.com/office/drawing/2014/main" id="{C8850E27-BEFD-4739-B50B-0693CCA723D6}"/>
              </a:ext>
            </a:extLst>
          </p:cNvPr>
          <p:cNvSpPr txBox="1"/>
          <p:nvPr userDrawn="1"/>
        </p:nvSpPr>
        <p:spPr>
          <a:xfrm>
            <a:off x="7170408" y="2125617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sp>
        <p:nvSpPr>
          <p:cNvPr id="52" name="CuadroTexto 478">
            <a:extLst>
              <a:ext uri="{FF2B5EF4-FFF2-40B4-BE49-F238E27FC236}">
                <a16:creationId xmlns:a16="http://schemas.microsoft.com/office/drawing/2014/main" id="{7DED2F4F-17A7-467A-9348-ECFADF4628EB}"/>
              </a:ext>
            </a:extLst>
          </p:cNvPr>
          <p:cNvSpPr txBox="1"/>
          <p:nvPr userDrawn="1"/>
        </p:nvSpPr>
        <p:spPr>
          <a:xfrm>
            <a:off x="9895679" y="2125617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4</a:t>
            </a:r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CABFA4D7-A9CA-4BE3-9485-7E2B0242DC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470" y="4532546"/>
            <a:ext cx="2258549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343170F0-7948-4F06-AF99-75F78E2DA2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9989" y="4532546"/>
            <a:ext cx="2258549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Text Placeholder 36">
            <a:extLst>
              <a:ext uri="{FF2B5EF4-FFF2-40B4-BE49-F238E27FC236}">
                <a16:creationId xmlns:a16="http://schemas.microsoft.com/office/drawing/2014/main" id="{9F12F930-7E1C-497C-AC38-700B99CC3E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41508" y="4532546"/>
            <a:ext cx="2258549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18D4E980-6D06-40BD-9B50-31990E57A0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93028" y="4532546"/>
            <a:ext cx="2258549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946921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76386-901D-544C-BAA2-153A3CB7EA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59339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19" y="1066802"/>
            <a:ext cx="4305704" cy="99059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62" y="1066800"/>
            <a:ext cx="6541619" cy="5105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119" y="2057400"/>
            <a:ext cx="4305704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086" indent="0">
              <a:buNone/>
              <a:defRPr sz="1400"/>
            </a:lvl2pPr>
            <a:lvl3pPr marL="914172" indent="0">
              <a:buNone/>
              <a:defRPr sz="1200"/>
            </a:lvl3pPr>
            <a:lvl4pPr marL="1371257" indent="0">
              <a:buNone/>
              <a:defRPr sz="1000"/>
            </a:lvl4pPr>
            <a:lvl5pPr marL="1828343" indent="0">
              <a:buNone/>
              <a:defRPr sz="1000"/>
            </a:lvl5pPr>
            <a:lvl6pPr marL="2285429" indent="0">
              <a:buNone/>
              <a:defRPr sz="1000"/>
            </a:lvl6pPr>
            <a:lvl7pPr marL="2742514" indent="0">
              <a:buNone/>
              <a:defRPr sz="1000"/>
            </a:lvl7pPr>
            <a:lvl8pPr marL="3199600" indent="0">
              <a:buNone/>
              <a:defRPr sz="1000"/>
            </a:lvl8pPr>
            <a:lvl9pPr marL="36566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8DDDF-339C-7444-9E8E-5C3D6C9086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7451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19" y="987426"/>
            <a:ext cx="4305704" cy="106997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62" y="987425"/>
            <a:ext cx="6541619" cy="5184775"/>
          </a:xfrm>
        </p:spPr>
        <p:txBody>
          <a:bodyPr/>
          <a:lstStyle>
            <a:lvl1pPr marL="0" indent="0">
              <a:buNone/>
              <a:defRPr sz="2000"/>
            </a:lvl1pPr>
            <a:lvl2pPr marL="457086" indent="0">
              <a:buNone/>
              <a:defRPr sz="2800"/>
            </a:lvl2pPr>
            <a:lvl3pPr marL="914172" indent="0">
              <a:buNone/>
              <a:defRPr sz="2400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119" y="2057400"/>
            <a:ext cx="4305704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086" indent="0">
              <a:buNone/>
              <a:defRPr sz="1400"/>
            </a:lvl2pPr>
            <a:lvl3pPr marL="914172" indent="0">
              <a:buNone/>
              <a:defRPr sz="1200"/>
            </a:lvl3pPr>
            <a:lvl4pPr marL="1371257" indent="0">
              <a:buNone/>
              <a:defRPr sz="1000"/>
            </a:lvl4pPr>
            <a:lvl5pPr marL="1828343" indent="0">
              <a:buNone/>
              <a:defRPr sz="1000"/>
            </a:lvl5pPr>
            <a:lvl6pPr marL="2285429" indent="0">
              <a:buNone/>
              <a:defRPr sz="1000"/>
            </a:lvl6pPr>
            <a:lvl7pPr marL="2742514" indent="0">
              <a:buNone/>
              <a:defRPr sz="1000"/>
            </a:lvl7pPr>
            <a:lvl8pPr marL="3199600" indent="0">
              <a:buNone/>
              <a:defRPr sz="1000"/>
            </a:lvl8pPr>
            <a:lvl9pPr marL="365668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652E72-418F-264F-8BD6-724A7AF043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75827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7118" y="990602"/>
            <a:ext cx="11257762" cy="518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15776-A1B0-1347-8253-79DDDAB40C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7136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98069" y="838199"/>
            <a:ext cx="262681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7118" y="838199"/>
            <a:ext cx="844332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60FB7-BDDB-1844-A80B-BF05CBA456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74598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1123823" y="228600"/>
            <a:ext cx="10225801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9977" tIns="46788" rIns="89977" bIns="46788" anchor="ctr"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 kern="120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5pPr>
            <a:lvl6pPr marL="25146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6pPr>
            <a:lvl7pPr marL="29718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7pPr>
            <a:lvl8pPr marL="34290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8pPr>
            <a:lvl9pPr marL="38862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en-US">
                <a:solidFill>
                  <a:srgbClr val="0070C0"/>
                </a:solidFill>
                <a:effectLst/>
              </a:rPr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585E166C-8C2C-284E-9EE1-8A85D05592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956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489" y="1122363"/>
            <a:ext cx="9143023" cy="238760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489" y="3602038"/>
            <a:ext cx="914302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AA124-5540-C942-A62E-A96AD76BF3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9354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933" y="1066801"/>
            <a:ext cx="11163947" cy="5108575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E28BD-913F-C049-B173-A5761AD597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8174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05" y="1709739"/>
            <a:ext cx="10515063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605" y="4589464"/>
            <a:ext cx="1051506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13ADC4-893F-C74E-B163-0D5A1A30F7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58762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119" y="1066801"/>
            <a:ext cx="5533113" cy="5108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861" y="1066801"/>
            <a:ext cx="5537020" cy="5108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97092-B95C-E44B-B936-88D54EC7A8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086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53" name="Freeform 410">
            <a:extLst>
              <a:ext uri="{FF2B5EF4-FFF2-40B4-BE49-F238E27FC236}">
                <a16:creationId xmlns:a16="http://schemas.microsoft.com/office/drawing/2014/main" id="{6C44925F-58C1-4B7B-8B0C-E64C59F481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74" y="1581015"/>
            <a:ext cx="9771528" cy="2634896"/>
          </a:xfrm>
          <a:custGeom>
            <a:avLst/>
            <a:gdLst>
              <a:gd name="T0" fmla="*/ 15764 w 15765"/>
              <a:gd name="T1" fmla="*/ 3269 h 4250"/>
              <a:gd name="T2" fmla="*/ 15764 w 15765"/>
              <a:gd name="T3" fmla="*/ 3269 h 4250"/>
              <a:gd name="T4" fmla="*/ 13225 w 15765"/>
              <a:gd name="T5" fmla="*/ 3888 h 4250"/>
              <a:gd name="T6" fmla="*/ 10059 w 15765"/>
              <a:gd name="T7" fmla="*/ 1205 h 4250"/>
              <a:gd name="T8" fmla="*/ 8140 w 15765"/>
              <a:gd name="T9" fmla="*/ 1486 h 4250"/>
              <a:gd name="T10" fmla="*/ 7304 w 15765"/>
              <a:gd name="T11" fmla="*/ 3237 h 4250"/>
              <a:gd name="T12" fmla="*/ 7416 w 15765"/>
              <a:gd name="T13" fmla="*/ 3663 h 4250"/>
              <a:gd name="T14" fmla="*/ 7802 w 15765"/>
              <a:gd name="T15" fmla="*/ 3831 h 4250"/>
              <a:gd name="T16" fmla="*/ 8083 w 15765"/>
              <a:gd name="T17" fmla="*/ 3510 h 4250"/>
              <a:gd name="T18" fmla="*/ 7682 w 15765"/>
              <a:gd name="T19" fmla="*/ 2329 h 4250"/>
              <a:gd name="T20" fmla="*/ 6420 w 15765"/>
              <a:gd name="T21" fmla="*/ 2104 h 4250"/>
              <a:gd name="T22" fmla="*/ 4837 w 15765"/>
              <a:gd name="T23" fmla="*/ 3044 h 4250"/>
              <a:gd name="T24" fmla="*/ 3126 w 15765"/>
              <a:gd name="T25" fmla="*/ 3446 h 4250"/>
              <a:gd name="T26" fmla="*/ 2218 w 15765"/>
              <a:gd name="T27" fmla="*/ 3205 h 4250"/>
              <a:gd name="T28" fmla="*/ 1310 w 15765"/>
              <a:gd name="T29" fmla="*/ 1992 h 4250"/>
              <a:gd name="T30" fmla="*/ 1261 w 15765"/>
              <a:gd name="T31" fmla="*/ 450 h 4250"/>
              <a:gd name="T32" fmla="*/ 1599 w 15765"/>
              <a:gd name="T33" fmla="*/ 40 h 4250"/>
              <a:gd name="T34" fmla="*/ 1808 w 15765"/>
              <a:gd name="T35" fmla="*/ 225 h 4250"/>
              <a:gd name="T36" fmla="*/ 1567 w 15765"/>
              <a:gd name="T37" fmla="*/ 1253 h 4250"/>
              <a:gd name="T38" fmla="*/ 0 w 15765"/>
              <a:gd name="T39" fmla="*/ 1535 h 4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65" h="4250">
                <a:moveTo>
                  <a:pt x="15764" y="3269"/>
                </a:moveTo>
                <a:lnTo>
                  <a:pt x="15764" y="3269"/>
                </a:lnTo>
                <a:cubicBezTo>
                  <a:pt x="15169" y="3992"/>
                  <a:pt x="14084" y="4249"/>
                  <a:pt x="13225" y="3888"/>
                </a:cubicBezTo>
                <a:cubicBezTo>
                  <a:pt x="11939" y="3341"/>
                  <a:pt x="11377" y="1678"/>
                  <a:pt x="10059" y="1205"/>
                </a:cubicBezTo>
                <a:cubicBezTo>
                  <a:pt x="9425" y="980"/>
                  <a:pt x="8678" y="1085"/>
                  <a:pt x="8140" y="1486"/>
                </a:cubicBezTo>
                <a:cubicBezTo>
                  <a:pt x="7601" y="1887"/>
                  <a:pt x="7272" y="2562"/>
                  <a:pt x="7304" y="3237"/>
                </a:cubicBezTo>
                <a:cubicBezTo>
                  <a:pt x="7312" y="3389"/>
                  <a:pt x="7336" y="3542"/>
                  <a:pt x="7416" y="3663"/>
                </a:cubicBezTo>
                <a:cubicBezTo>
                  <a:pt x="7505" y="3783"/>
                  <a:pt x="7657" y="3872"/>
                  <a:pt x="7802" y="3831"/>
                </a:cubicBezTo>
                <a:cubicBezTo>
                  <a:pt x="7947" y="3799"/>
                  <a:pt x="8035" y="3655"/>
                  <a:pt x="8083" y="3510"/>
                </a:cubicBezTo>
                <a:cubicBezTo>
                  <a:pt x="8212" y="3084"/>
                  <a:pt x="8035" y="2594"/>
                  <a:pt x="7682" y="2329"/>
                </a:cubicBezTo>
                <a:cubicBezTo>
                  <a:pt x="7336" y="2056"/>
                  <a:pt x="6846" y="1984"/>
                  <a:pt x="6420" y="2104"/>
                </a:cubicBezTo>
                <a:cubicBezTo>
                  <a:pt x="5825" y="2265"/>
                  <a:pt x="5367" y="2739"/>
                  <a:pt x="4837" y="3044"/>
                </a:cubicBezTo>
                <a:cubicBezTo>
                  <a:pt x="4315" y="3341"/>
                  <a:pt x="3712" y="3478"/>
                  <a:pt x="3126" y="3446"/>
                </a:cubicBezTo>
                <a:cubicBezTo>
                  <a:pt x="2812" y="3422"/>
                  <a:pt x="2491" y="3357"/>
                  <a:pt x="2218" y="3205"/>
                </a:cubicBezTo>
                <a:cubicBezTo>
                  <a:pt x="1768" y="2948"/>
                  <a:pt x="1454" y="2490"/>
                  <a:pt x="1310" y="1992"/>
                </a:cubicBezTo>
                <a:cubicBezTo>
                  <a:pt x="1165" y="1494"/>
                  <a:pt x="1173" y="956"/>
                  <a:pt x="1261" y="450"/>
                </a:cubicBezTo>
                <a:cubicBezTo>
                  <a:pt x="1286" y="249"/>
                  <a:pt x="1406" y="0"/>
                  <a:pt x="1599" y="40"/>
                </a:cubicBezTo>
                <a:cubicBezTo>
                  <a:pt x="1695" y="56"/>
                  <a:pt x="1768" y="136"/>
                  <a:pt x="1808" y="225"/>
                </a:cubicBezTo>
                <a:cubicBezTo>
                  <a:pt x="1969" y="570"/>
                  <a:pt x="1840" y="1004"/>
                  <a:pt x="1567" y="1253"/>
                </a:cubicBezTo>
                <a:cubicBezTo>
                  <a:pt x="1286" y="1510"/>
                  <a:pt x="378" y="1575"/>
                  <a:pt x="0" y="1535"/>
                </a:cubicBezTo>
              </a:path>
            </a:pathLst>
          </a:custGeom>
          <a:noFill/>
          <a:ln w="63500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54" name="Freeform 411">
            <a:extLst>
              <a:ext uri="{FF2B5EF4-FFF2-40B4-BE49-F238E27FC236}">
                <a16:creationId xmlns:a16="http://schemas.microsoft.com/office/drawing/2014/main" id="{686646DB-7EB1-46CD-9401-2B71B3F286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0563" y="2879328"/>
            <a:ext cx="1120651" cy="1035920"/>
          </a:xfrm>
          <a:custGeom>
            <a:avLst/>
            <a:gdLst>
              <a:gd name="T0" fmla="*/ 1068 w 1808"/>
              <a:gd name="T1" fmla="*/ 0 h 1672"/>
              <a:gd name="T2" fmla="*/ 1068 w 1808"/>
              <a:gd name="T3" fmla="*/ 0 h 1672"/>
              <a:gd name="T4" fmla="*/ 739 w 1808"/>
              <a:gd name="T5" fmla="*/ 0 h 1672"/>
              <a:gd name="T6" fmla="*/ 265 w 1808"/>
              <a:gd name="T7" fmla="*/ 273 h 1672"/>
              <a:gd name="T8" fmla="*/ 104 w 1808"/>
              <a:gd name="T9" fmla="*/ 563 h 1672"/>
              <a:gd name="T10" fmla="*/ 104 w 1808"/>
              <a:gd name="T11" fmla="*/ 1109 h 1672"/>
              <a:gd name="T12" fmla="*/ 265 w 1808"/>
              <a:gd name="T13" fmla="*/ 1398 h 1672"/>
              <a:gd name="T14" fmla="*/ 739 w 1808"/>
              <a:gd name="T15" fmla="*/ 1671 h 1672"/>
              <a:gd name="T16" fmla="*/ 1068 w 1808"/>
              <a:gd name="T17" fmla="*/ 1671 h 1672"/>
              <a:gd name="T18" fmla="*/ 1550 w 1808"/>
              <a:gd name="T19" fmla="*/ 1398 h 1672"/>
              <a:gd name="T20" fmla="*/ 1711 w 1808"/>
              <a:gd name="T21" fmla="*/ 1109 h 1672"/>
              <a:gd name="T22" fmla="*/ 1711 w 1808"/>
              <a:gd name="T23" fmla="*/ 563 h 1672"/>
              <a:gd name="T24" fmla="*/ 1550 w 1808"/>
              <a:gd name="T25" fmla="*/ 273 h 1672"/>
              <a:gd name="T26" fmla="*/ 1068 w 1808"/>
              <a:gd name="T27" fmla="*/ 0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8" h="1672">
                <a:moveTo>
                  <a:pt x="1068" y="0"/>
                </a:moveTo>
                <a:lnTo>
                  <a:pt x="1068" y="0"/>
                </a:lnTo>
                <a:cubicBezTo>
                  <a:pt x="739" y="0"/>
                  <a:pt x="739" y="0"/>
                  <a:pt x="739" y="0"/>
                </a:cubicBezTo>
                <a:cubicBezTo>
                  <a:pt x="546" y="0"/>
                  <a:pt x="361" y="104"/>
                  <a:pt x="265" y="273"/>
                </a:cubicBezTo>
                <a:cubicBezTo>
                  <a:pt x="104" y="563"/>
                  <a:pt x="104" y="563"/>
                  <a:pt x="104" y="563"/>
                </a:cubicBezTo>
                <a:cubicBezTo>
                  <a:pt x="0" y="731"/>
                  <a:pt x="0" y="940"/>
                  <a:pt x="104" y="1109"/>
                </a:cubicBezTo>
                <a:cubicBezTo>
                  <a:pt x="265" y="1398"/>
                  <a:pt x="265" y="1398"/>
                  <a:pt x="265" y="1398"/>
                </a:cubicBezTo>
                <a:cubicBezTo>
                  <a:pt x="361" y="1567"/>
                  <a:pt x="546" y="1671"/>
                  <a:pt x="739" y="1671"/>
                </a:cubicBezTo>
                <a:cubicBezTo>
                  <a:pt x="1068" y="1671"/>
                  <a:pt x="1068" y="1671"/>
                  <a:pt x="1068" y="1671"/>
                </a:cubicBezTo>
                <a:cubicBezTo>
                  <a:pt x="1269" y="1671"/>
                  <a:pt x="1446" y="1567"/>
                  <a:pt x="1550" y="1398"/>
                </a:cubicBezTo>
                <a:cubicBezTo>
                  <a:pt x="1711" y="1109"/>
                  <a:pt x="1711" y="1109"/>
                  <a:pt x="1711" y="1109"/>
                </a:cubicBezTo>
                <a:cubicBezTo>
                  <a:pt x="1807" y="940"/>
                  <a:pt x="1807" y="731"/>
                  <a:pt x="1711" y="563"/>
                </a:cubicBezTo>
                <a:cubicBezTo>
                  <a:pt x="1550" y="273"/>
                  <a:pt x="1550" y="273"/>
                  <a:pt x="1550" y="273"/>
                </a:cubicBezTo>
                <a:cubicBezTo>
                  <a:pt x="1446" y="104"/>
                  <a:pt x="1269" y="0"/>
                  <a:pt x="1068" y="0"/>
                </a:cubicBezTo>
              </a:path>
            </a:pathLst>
          </a:custGeom>
          <a:solidFill>
            <a:srgbClr val="89F3D3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55" name="Freeform 412">
            <a:extLst>
              <a:ext uri="{FF2B5EF4-FFF2-40B4-BE49-F238E27FC236}">
                <a16:creationId xmlns:a16="http://schemas.microsoft.com/office/drawing/2014/main" id="{5265DB83-A315-423F-8C23-D3EEE05F77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77396" y="2537668"/>
            <a:ext cx="1120651" cy="1035918"/>
          </a:xfrm>
          <a:custGeom>
            <a:avLst/>
            <a:gdLst>
              <a:gd name="T0" fmla="*/ 1068 w 1809"/>
              <a:gd name="T1" fmla="*/ 0 h 1671"/>
              <a:gd name="T2" fmla="*/ 1068 w 1809"/>
              <a:gd name="T3" fmla="*/ 0 h 1671"/>
              <a:gd name="T4" fmla="*/ 739 w 1809"/>
              <a:gd name="T5" fmla="*/ 0 h 1671"/>
              <a:gd name="T6" fmla="*/ 265 w 1809"/>
              <a:gd name="T7" fmla="*/ 272 h 1671"/>
              <a:gd name="T8" fmla="*/ 104 w 1809"/>
              <a:gd name="T9" fmla="*/ 561 h 1671"/>
              <a:gd name="T10" fmla="*/ 104 w 1809"/>
              <a:gd name="T11" fmla="*/ 1107 h 1671"/>
              <a:gd name="T12" fmla="*/ 265 w 1809"/>
              <a:gd name="T13" fmla="*/ 1397 h 1671"/>
              <a:gd name="T14" fmla="*/ 739 w 1809"/>
              <a:gd name="T15" fmla="*/ 1670 h 1671"/>
              <a:gd name="T16" fmla="*/ 1068 w 1809"/>
              <a:gd name="T17" fmla="*/ 1670 h 1671"/>
              <a:gd name="T18" fmla="*/ 1551 w 1809"/>
              <a:gd name="T19" fmla="*/ 1397 h 1671"/>
              <a:gd name="T20" fmla="*/ 1711 w 1809"/>
              <a:gd name="T21" fmla="*/ 1107 h 1671"/>
              <a:gd name="T22" fmla="*/ 1711 w 1809"/>
              <a:gd name="T23" fmla="*/ 561 h 1671"/>
              <a:gd name="T24" fmla="*/ 1551 w 1809"/>
              <a:gd name="T25" fmla="*/ 272 h 1671"/>
              <a:gd name="T26" fmla="*/ 1068 w 1809"/>
              <a:gd name="T27" fmla="*/ 0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9" h="1671">
                <a:moveTo>
                  <a:pt x="1068" y="0"/>
                </a:moveTo>
                <a:lnTo>
                  <a:pt x="1068" y="0"/>
                </a:lnTo>
                <a:cubicBezTo>
                  <a:pt x="739" y="0"/>
                  <a:pt x="739" y="0"/>
                  <a:pt x="739" y="0"/>
                </a:cubicBezTo>
                <a:cubicBezTo>
                  <a:pt x="546" y="0"/>
                  <a:pt x="361" y="103"/>
                  <a:pt x="265" y="272"/>
                </a:cubicBezTo>
                <a:cubicBezTo>
                  <a:pt x="104" y="561"/>
                  <a:pt x="104" y="561"/>
                  <a:pt x="104" y="561"/>
                </a:cubicBezTo>
                <a:cubicBezTo>
                  <a:pt x="0" y="730"/>
                  <a:pt x="0" y="939"/>
                  <a:pt x="104" y="1107"/>
                </a:cubicBezTo>
                <a:cubicBezTo>
                  <a:pt x="265" y="1397"/>
                  <a:pt x="265" y="1397"/>
                  <a:pt x="265" y="1397"/>
                </a:cubicBezTo>
                <a:cubicBezTo>
                  <a:pt x="361" y="1565"/>
                  <a:pt x="546" y="1670"/>
                  <a:pt x="739" y="1670"/>
                </a:cubicBezTo>
                <a:cubicBezTo>
                  <a:pt x="1068" y="1670"/>
                  <a:pt x="1068" y="1670"/>
                  <a:pt x="1068" y="1670"/>
                </a:cubicBezTo>
                <a:cubicBezTo>
                  <a:pt x="1269" y="1670"/>
                  <a:pt x="1446" y="1565"/>
                  <a:pt x="1551" y="1397"/>
                </a:cubicBezTo>
                <a:cubicBezTo>
                  <a:pt x="1711" y="1107"/>
                  <a:pt x="1711" y="1107"/>
                  <a:pt x="1711" y="1107"/>
                </a:cubicBezTo>
                <a:cubicBezTo>
                  <a:pt x="1808" y="939"/>
                  <a:pt x="1808" y="730"/>
                  <a:pt x="1711" y="561"/>
                </a:cubicBezTo>
                <a:cubicBezTo>
                  <a:pt x="1551" y="272"/>
                  <a:pt x="1551" y="272"/>
                  <a:pt x="1551" y="272"/>
                </a:cubicBezTo>
                <a:cubicBezTo>
                  <a:pt x="1446" y="103"/>
                  <a:pt x="1269" y="0"/>
                  <a:pt x="1068" y="0"/>
                </a:cubicBezTo>
              </a:path>
            </a:pathLst>
          </a:custGeom>
          <a:solidFill>
            <a:srgbClr val="69B8F8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56" name="Freeform 413">
            <a:extLst>
              <a:ext uri="{FF2B5EF4-FFF2-40B4-BE49-F238E27FC236}">
                <a16:creationId xmlns:a16="http://schemas.microsoft.com/office/drawing/2014/main" id="{B1357C35-EF4A-4D99-9912-E24661720A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21624" y="1868010"/>
            <a:ext cx="1115184" cy="1035920"/>
          </a:xfrm>
          <a:custGeom>
            <a:avLst/>
            <a:gdLst>
              <a:gd name="T0" fmla="*/ 1060 w 1800"/>
              <a:gd name="T1" fmla="*/ 0 h 1671"/>
              <a:gd name="T2" fmla="*/ 1060 w 1800"/>
              <a:gd name="T3" fmla="*/ 0 h 1671"/>
              <a:gd name="T4" fmla="*/ 738 w 1800"/>
              <a:gd name="T5" fmla="*/ 0 h 1671"/>
              <a:gd name="T6" fmla="*/ 257 w 1800"/>
              <a:gd name="T7" fmla="*/ 273 h 1671"/>
              <a:gd name="T8" fmla="*/ 96 w 1800"/>
              <a:gd name="T9" fmla="*/ 562 h 1671"/>
              <a:gd name="T10" fmla="*/ 96 w 1800"/>
              <a:gd name="T11" fmla="*/ 1109 h 1671"/>
              <a:gd name="T12" fmla="*/ 257 w 1800"/>
              <a:gd name="T13" fmla="*/ 1397 h 1671"/>
              <a:gd name="T14" fmla="*/ 738 w 1800"/>
              <a:gd name="T15" fmla="*/ 1670 h 1671"/>
              <a:gd name="T16" fmla="*/ 1060 w 1800"/>
              <a:gd name="T17" fmla="*/ 1670 h 1671"/>
              <a:gd name="T18" fmla="*/ 1542 w 1800"/>
              <a:gd name="T19" fmla="*/ 1397 h 1671"/>
              <a:gd name="T20" fmla="*/ 1702 w 1800"/>
              <a:gd name="T21" fmla="*/ 1109 h 1671"/>
              <a:gd name="T22" fmla="*/ 1702 w 1800"/>
              <a:gd name="T23" fmla="*/ 562 h 1671"/>
              <a:gd name="T24" fmla="*/ 1542 w 1800"/>
              <a:gd name="T25" fmla="*/ 273 h 1671"/>
              <a:gd name="T26" fmla="*/ 1060 w 1800"/>
              <a:gd name="T27" fmla="*/ 0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0" h="1671">
                <a:moveTo>
                  <a:pt x="1060" y="0"/>
                </a:moveTo>
                <a:lnTo>
                  <a:pt x="1060" y="0"/>
                </a:lnTo>
                <a:cubicBezTo>
                  <a:pt x="738" y="0"/>
                  <a:pt x="738" y="0"/>
                  <a:pt x="738" y="0"/>
                </a:cubicBezTo>
                <a:cubicBezTo>
                  <a:pt x="537" y="0"/>
                  <a:pt x="354" y="104"/>
                  <a:pt x="257" y="273"/>
                </a:cubicBezTo>
                <a:cubicBezTo>
                  <a:pt x="96" y="562"/>
                  <a:pt x="96" y="562"/>
                  <a:pt x="96" y="562"/>
                </a:cubicBezTo>
                <a:cubicBezTo>
                  <a:pt x="0" y="731"/>
                  <a:pt x="0" y="940"/>
                  <a:pt x="96" y="1109"/>
                </a:cubicBezTo>
                <a:cubicBezTo>
                  <a:pt x="257" y="1397"/>
                  <a:pt x="257" y="1397"/>
                  <a:pt x="257" y="1397"/>
                </a:cubicBezTo>
                <a:cubicBezTo>
                  <a:pt x="354" y="1566"/>
                  <a:pt x="537" y="1670"/>
                  <a:pt x="738" y="1670"/>
                </a:cubicBezTo>
                <a:cubicBezTo>
                  <a:pt x="1060" y="1670"/>
                  <a:pt x="1060" y="1670"/>
                  <a:pt x="1060" y="1670"/>
                </a:cubicBezTo>
                <a:cubicBezTo>
                  <a:pt x="1260" y="1670"/>
                  <a:pt x="1445" y="1566"/>
                  <a:pt x="1542" y="1397"/>
                </a:cubicBezTo>
                <a:cubicBezTo>
                  <a:pt x="1702" y="1109"/>
                  <a:pt x="1702" y="1109"/>
                  <a:pt x="1702" y="1109"/>
                </a:cubicBezTo>
                <a:cubicBezTo>
                  <a:pt x="1799" y="940"/>
                  <a:pt x="1799" y="731"/>
                  <a:pt x="1702" y="562"/>
                </a:cubicBezTo>
                <a:cubicBezTo>
                  <a:pt x="1542" y="273"/>
                  <a:pt x="1542" y="273"/>
                  <a:pt x="1542" y="273"/>
                </a:cubicBezTo>
                <a:cubicBezTo>
                  <a:pt x="1445" y="104"/>
                  <a:pt x="1260" y="0"/>
                  <a:pt x="1060" y="0"/>
                </a:cubicBezTo>
              </a:path>
            </a:pathLst>
          </a:custGeom>
          <a:solidFill>
            <a:srgbClr val="F5E252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1" name="Freeform 414">
            <a:extLst>
              <a:ext uri="{FF2B5EF4-FFF2-40B4-BE49-F238E27FC236}">
                <a16:creationId xmlns:a16="http://schemas.microsoft.com/office/drawing/2014/main" id="{7F288616-DB63-441E-812E-F474DCB7779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86393" y="3570853"/>
            <a:ext cx="1120651" cy="1035918"/>
          </a:xfrm>
          <a:custGeom>
            <a:avLst/>
            <a:gdLst>
              <a:gd name="T0" fmla="*/ 1069 w 1809"/>
              <a:gd name="T1" fmla="*/ 0 h 1672"/>
              <a:gd name="T2" fmla="*/ 1069 w 1809"/>
              <a:gd name="T3" fmla="*/ 0 h 1672"/>
              <a:gd name="T4" fmla="*/ 740 w 1809"/>
              <a:gd name="T5" fmla="*/ 0 h 1672"/>
              <a:gd name="T6" fmla="*/ 257 w 1809"/>
              <a:gd name="T7" fmla="*/ 273 h 1672"/>
              <a:gd name="T8" fmla="*/ 97 w 1809"/>
              <a:gd name="T9" fmla="*/ 554 h 1672"/>
              <a:gd name="T10" fmla="*/ 97 w 1809"/>
              <a:gd name="T11" fmla="*/ 1109 h 1672"/>
              <a:gd name="T12" fmla="*/ 257 w 1809"/>
              <a:gd name="T13" fmla="*/ 1390 h 1672"/>
              <a:gd name="T14" fmla="*/ 740 w 1809"/>
              <a:gd name="T15" fmla="*/ 1671 h 1672"/>
              <a:gd name="T16" fmla="*/ 1069 w 1809"/>
              <a:gd name="T17" fmla="*/ 1671 h 1672"/>
              <a:gd name="T18" fmla="*/ 1543 w 1809"/>
              <a:gd name="T19" fmla="*/ 1390 h 1672"/>
              <a:gd name="T20" fmla="*/ 1704 w 1809"/>
              <a:gd name="T21" fmla="*/ 1109 h 1672"/>
              <a:gd name="T22" fmla="*/ 1704 w 1809"/>
              <a:gd name="T23" fmla="*/ 554 h 1672"/>
              <a:gd name="T24" fmla="*/ 1543 w 1809"/>
              <a:gd name="T25" fmla="*/ 273 h 1672"/>
              <a:gd name="T26" fmla="*/ 1069 w 1809"/>
              <a:gd name="T27" fmla="*/ 0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9" h="1672">
                <a:moveTo>
                  <a:pt x="1069" y="0"/>
                </a:moveTo>
                <a:lnTo>
                  <a:pt x="1069" y="0"/>
                </a:lnTo>
                <a:cubicBezTo>
                  <a:pt x="740" y="0"/>
                  <a:pt x="740" y="0"/>
                  <a:pt x="740" y="0"/>
                </a:cubicBezTo>
                <a:cubicBezTo>
                  <a:pt x="539" y="0"/>
                  <a:pt x="362" y="104"/>
                  <a:pt x="257" y="273"/>
                </a:cubicBezTo>
                <a:cubicBezTo>
                  <a:pt x="97" y="554"/>
                  <a:pt x="97" y="554"/>
                  <a:pt x="97" y="554"/>
                </a:cubicBezTo>
                <a:cubicBezTo>
                  <a:pt x="0" y="731"/>
                  <a:pt x="0" y="940"/>
                  <a:pt x="97" y="1109"/>
                </a:cubicBezTo>
                <a:cubicBezTo>
                  <a:pt x="257" y="1390"/>
                  <a:pt x="257" y="1390"/>
                  <a:pt x="257" y="1390"/>
                </a:cubicBezTo>
                <a:cubicBezTo>
                  <a:pt x="362" y="1567"/>
                  <a:pt x="539" y="1671"/>
                  <a:pt x="740" y="1671"/>
                </a:cubicBezTo>
                <a:cubicBezTo>
                  <a:pt x="1069" y="1671"/>
                  <a:pt x="1069" y="1671"/>
                  <a:pt x="1069" y="1671"/>
                </a:cubicBezTo>
                <a:cubicBezTo>
                  <a:pt x="1262" y="1671"/>
                  <a:pt x="1447" y="1567"/>
                  <a:pt x="1543" y="1390"/>
                </a:cubicBezTo>
                <a:cubicBezTo>
                  <a:pt x="1704" y="1109"/>
                  <a:pt x="1704" y="1109"/>
                  <a:pt x="1704" y="1109"/>
                </a:cubicBezTo>
                <a:cubicBezTo>
                  <a:pt x="1808" y="940"/>
                  <a:pt x="1808" y="731"/>
                  <a:pt x="1704" y="554"/>
                </a:cubicBezTo>
                <a:cubicBezTo>
                  <a:pt x="1543" y="273"/>
                  <a:pt x="1543" y="273"/>
                  <a:pt x="1543" y="273"/>
                </a:cubicBezTo>
                <a:cubicBezTo>
                  <a:pt x="1447" y="104"/>
                  <a:pt x="1262" y="0"/>
                  <a:pt x="1069" y="0"/>
                </a:cubicBezTo>
              </a:path>
            </a:pathLst>
          </a:custGeom>
          <a:solidFill>
            <a:srgbClr val="D259B1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2" name="Freeform 415">
            <a:extLst>
              <a:ext uri="{FF2B5EF4-FFF2-40B4-BE49-F238E27FC236}">
                <a16:creationId xmlns:a16="http://schemas.microsoft.com/office/drawing/2014/main" id="{E7C96200-3E97-4C01-839F-4D271EA654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675183" y="1201086"/>
            <a:ext cx="2954692" cy="1754775"/>
          </a:xfrm>
          <a:custGeom>
            <a:avLst/>
            <a:gdLst>
              <a:gd name="T0" fmla="*/ 1446 w 4766"/>
              <a:gd name="T1" fmla="*/ 2828 h 2829"/>
              <a:gd name="T2" fmla="*/ 1446 w 4766"/>
              <a:gd name="T3" fmla="*/ 2828 h 2829"/>
              <a:gd name="T4" fmla="*/ 56 w 4766"/>
              <a:gd name="T5" fmla="*/ 2321 h 2829"/>
              <a:gd name="T6" fmla="*/ 48 w 4766"/>
              <a:gd name="T7" fmla="*/ 2210 h 2829"/>
              <a:gd name="T8" fmla="*/ 4765 w 4766"/>
              <a:gd name="T9" fmla="*/ 0 h 2829"/>
              <a:gd name="T10" fmla="*/ 1446 w 4766"/>
              <a:gd name="T11" fmla="*/ 2828 h 2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6" h="2829">
                <a:moveTo>
                  <a:pt x="1446" y="2828"/>
                </a:moveTo>
                <a:lnTo>
                  <a:pt x="1446" y="2828"/>
                </a:lnTo>
                <a:cubicBezTo>
                  <a:pt x="56" y="2321"/>
                  <a:pt x="56" y="2321"/>
                  <a:pt x="56" y="2321"/>
                </a:cubicBezTo>
                <a:cubicBezTo>
                  <a:pt x="8" y="2305"/>
                  <a:pt x="0" y="2233"/>
                  <a:pt x="48" y="2210"/>
                </a:cubicBezTo>
                <a:cubicBezTo>
                  <a:pt x="4765" y="0"/>
                  <a:pt x="4765" y="0"/>
                  <a:pt x="4765" y="0"/>
                </a:cubicBezTo>
                <a:lnTo>
                  <a:pt x="1446" y="2828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3" name="Freeform 416">
            <a:extLst>
              <a:ext uri="{FF2B5EF4-FFF2-40B4-BE49-F238E27FC236}">
                <a16:creationId xmlns:a16="http://schemas.microsoft.com/office/drawing/2014/main" id="{CF5EDFE1-B040-45F7-9189-B5A0A05FD65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571703" y="1201086"/>
            <a:ext cx="2058172" cy="2654030"/>
          </a:xfrm>
          <a:custGeom>
            <a:avLst/>
            <a:gdLst>
              <a:gd name="T0" fmla="*/ 0 w 3320"/>
              <a:gd name="T1" fmla="*/ 2828 h 4283"/>
              <a:gd name="T2" fmla="*/ 177 w 3320"/>
              <a:gd name="T3" fmla="*/ 4282 h 4283"/>
              <a:gd name="T4" fmla="*/ 450 w 3320"/>
              <a:gd name="T5" fmla="*/ 2996 h 4283"/>
              <a:gd name="T6" fmla="*/ 3319 w 3320"/>
              <a:gd name="T7" fmla="*/ 0 h 4283"/>
              <a:gd name="T8" fmla="*/ 0 w 3320"/>
              <a:gd name="T9" fmla="*/ 2828 h 4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0" h="4283">
                <a:moveTo>
                  <a:pt x="0" y="2828"/>
                </a:moveTo>
                <a:lnTo>
                  <a:pt x="177" y="4282"/>
                </a:lnTo>
                <a:lnTo>
                  <a:pt x="450" y="2996"/>
                </a:lnTo>
                <a:lnTo>
                  <a:pt x="3319" y="0"/>
                </a:lnTo>
                <a:lnTo>
                  <a:pt x="0" y="2828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4" name="Freeform 417">
            <a:extLst>
              <a:ext uri="{FF2B5EF4-FFF2-40B4-BE49-F238E27FC236}">
                <a16:creationId xmlns:a16="http://schemas.microsoft.com/office/drawing/2014/main" id="{6B77D2F3-987E-4277-AACC-4A0E8D24B7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681035" y="2253405"/>
            <a:ext cx="1574378" cy="1604443"/>
          </a:xfrm>
          <a:custGeom>
            <a:avLst/>
            <a:gdLst>
              <a:gd name="T0" fmla="*/ 0 w 2540"/>
              <a:gd name="T1" fmla="*/ 2586 h 2587"/>
              <a:gd name="T2" fmla="*/ 2539 w 2540"/>
              <a:gd name="T3" fmla="*/ 0 h 2587"/>
              <a:gd name="T4" fmla="*/ 273 w 2540"/>
              <a:gd name="T5" fmla="*/ 1300 h 2587"/>
              <a:gd name="T6" fmla="*/ 0 w 2540"/>
              <a:gd name="T7" fmla="*/ 2586 h 2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0" h="2587">
                <a:moveTo>
                  <a:pt x="0" y="2586"/>
                </a:moveTo>
                <a:lnTo>
                  <a:pt x="2539" y="0"/>
                </a:lnTo>
                <a:lnTo>
                  <a:pt x="273" y="1300"/>
                </a:lnTo>
                <a:lnTo>
                  <a:pt x="0" y="2586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5" name="Freeform 418">
            <a:extLst>
              <a:ext uri="{FF2B5EF4-FFF2-40B4-BE49-F238E27FC236}">
                <a16:creationId xmlns:a16="http://schemas.microsoft.com/office/drawing/2014/main" id="{59260239-D123-4EAE-B501-D4640BA6D2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50499" y="1201086"/>
            <a:ext cx="1779376" cy="2342434"/>
          </a:xfrm>
          <a:custGeom>
            <a:avLst/>
            <a:gdLst>
              <a:gd name="T0" fmla="*/ 0 w 2870"/>
              <a:gd name="T1" fmla="*/ 2996 h 3777"/>
              <a:gd name="T2" fmla="*/ 0 w 2870"/>
              <a:gd name="T3" fmla="*/ 2996 h 3777"/>
              <a:gd name="T4" fmla="*/ 2869 w 2870"/>
              <a:gd name="T5" fmla="*/ 0 h 3777"/>
              <a:gd name="T6" fmla="*/ 1816 w 2870"/>
              <a:gd name="T7" fmla="*/ 3719 h 3777"/>
              <a:gd name="T8" fmla="*/ 1736 w 2870"/>
              <a:gd name="T9" fmla="*/ 3760 h 3777"/>
              <a:gd name="T10" fmla="*/ 0 w 2870"/>
              <a:gd name="T11" fmla="*/ 2996 h 3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70" h="3777">
                <a:moveTo>
                  <a:pt x="0" y="2996"/>
                </a:moveTo>
                <a:lnTo>
                  <a:pt x="0" y="2996"/>
                </a:lnTo>
                <a:cubicBezTo>
                  <a:pt x="2869" y="0"/>
                  <a:pt x="2869" y="0"/>
                  <a:pt x="2869" y="0"/>
                </a:cubicBezTo>
                <a:cubicBezTo>
                  <a:pt x="1816" y="3719"/>
                  <a:pt x="1816" y="3719"/>
                  <a:pt x="1816" y="3719"/>
                </a:cubicBezTo>
                <a:cubicBezTo>
                  <a:pt x="1808" y="3752"/>
                  <a:pt x="1768" y="3776"/>
                  <a:pt x="1736" y="3760"/>
                </a:cubicBezTo>
                <a:lnTo>
                  <a:pt x="0" y="2996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6" name="Freeform 419">
            <a:extLst>
              <a:ext uri="{FF2B5EF4-FFF2-40B4-BE49-F238E27FC236}">
                <a16:creationId xmlns:a16="http://schemas.microsoft.com/office/drawing/2014/main" id="{DAAD1C20-881F-479F-B8B3-0A248D63EE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9359" y="3114392"/>
            <a:ext cx="568525" cy="568525"/>
          </a:xfrm>
          <a:custGeom>
            <a:avLst/>
            <a:gdLst>
              <a:gd name="T0" fmla="*/ 779 w 917"/>
              <a:gd name="T1" fmla="*/ 136 h 916"/>
              <a:gd name="T2" fmla="*/ 779 w 917"/>
              <a:gd name="T3" fmla="*/ 136 h 916"/>
              <a:gd name="T4" fmla="*/ 458 w 917"/>
              <a:gd name="T5" fmla="*/ 0 h 916"/>
              <a:gd name="T6" fmla="*/ 128 w 917"/>
              <a:gd name="T7" fmla="*/ 136 h 916"/>
              <a:gd name="T8" fmla="*/ 0 w 917"/>
              <a:gd name="T9" fmla="*/ 458 h 916"/>
              <a:gd name="T10" fmla="*/ 128 w 917"/>
              <a:gd name="T11" fmla="*/ 779 h 916"/>
              <a:gd name="T12" fmla="*/ 450 w 917"/>
              <a:gd name="T13" fmla="*/ 915 h 916"/>
              <a:gd name="T14" fmla="*/ 458 w 917"/>
              <a:gd name="T15" fmla="*/ 915 h 916"/>
              <a:gd name="T16" fmla="*/ 458 w 917"/>
              <a:gd name="T17" fmla="*/ 915 h 916"/>
              <a:gd name="T18" fmla="*/ 458 w 917"/>
              <a:gd name="T19" fmla="*/ 915 h 916"/>
              <a:gd name="T20" fmla="*/ 779 w 917"/>
              <a:gd name="T21" fmla="*/ 779 h 916"/>
              <a:gd name="T22" fmla="*/ 916 w 917"/>
              <a:gd name="T23" fmla="*/ 458 h 916"/>
              <a:gd name="T24" fmla="*/ 779 w 917"/>
              <a:gd name="T25" fmla="*/ 136 h 916"/>
              <a:gd name="T26" fmla="*/ 192 w 917"/>
              <a:gd name="T27" fmla="*/ 747 h 916"/>
              <a:gd name="T28" fmla="*/ 192 w 917"/>
              <a:gd name="T29" fmla="*/ 747 h 916"/>
              <a:gd name="T30" fmla="*/ 192 w 917"/>
              <a:gd name="T31" fmla="*/ 739 h 916"/>
              <a:gd name="T32" fmla="*/ 192 w 917"/>
              <a:gd name="T33" fmla="*/ 739 h 916"/>
              <a:gd name="T34" fmla="*/ 450 w 917"/>
              <a:gd name="T35" fmla="*/ 658 h 916"/>
              <a:gd name="T36" fmla="*/ 715 w 917"/>
              <a:gd name="T37" fmla="*/ 747 h 916"/>
              <a:gd name="T38" fmla="*/ 723 w 917"/>
              <a:gd name="T39" fmla="*/ 747 h 916"/>
              <a:gd name="T40" fmla="*/ 715 w 917"/>
              <a:gd name="T41" fmla="*/ 747 h 916"/>
              <a:gd name="T42" fmla="*/ 458 w 917"/>
              <a:gd name="T43" fmla="*/ 859 h 916"/>
              <a:gd name="T44" fmla="*/ 450 w 917"/>
              <a:gd name="T45" fmla="*/ 859 h 916"/>
              <a:gd name="T46" fmla="*/ 192 w 917"/>
              <a:gd name="T47" fmla="*/ 747 h 916"/>
              <a:gd name="T48" fmla="*/ 763 w 917"/>
              <a:gd name="T49" fmla="*/ 707 h 916"/>
              <a:gd name="T50" fmla="*/ 763 w 917"/>
              <a:gd name="T51" fmla="*/ 707 h 916"/>
              <a:gd name="T52" fmla="*/ 755 w 917"/>
              <a:gd name="T53" fmla="*/ 699 h 916"/>
              <a:gd name="T54" fmla="*/ 626 w 917"/>
              <a:gd name="T55" fmla="*/ 626 h 916"/>
              <a:gd name="T56" fmla="*/ 450 w 917"/>
              <a:gd name="T57" fmla="*/ 594 h 916"/>
              <a:gd name="T58" fmla="*/ 152 w 917"/>
              <a:gd name="T59" fmla="*/ 691 h 916"/>
              <a:gd name="T60" fmla="*/ 144 w 917"/>
              <a:gd name="T61" fmla="*/ 707 h 916"/>
              <a:gd name="T62" fmla="*/ 56 w 917"/>
              <a:gd name="T63" fmla="*/ 458 h 916"/>
              <a:gd name="T64" fmla="*/ 176 w 917"/>
              <a:gd name="T65" fmla="*/ 176 h 916"/>
              <a:gd name="T66" fmla="*/ 458 w 917"/>
              <a:gd name="T67" fmla="*/ 64 h 916"/>
              <a:gd name="T68" fmla="*/ 739 w 917"/>
              <a:gd name="T69" fmla="*/ 176 h 916"/>
              <a:gd name="T70" fmla="*/ 851 w 917"/>
              <a:gd name="T71" fmla="*/ 458 h 916"/>
              <a:gd name="T72" fmla="*/ 763 w 917"/>
              <a:gd name="T73" fmla="*/ 707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17" h="916">
                <a:moveTo>
                  <a:pt x="779" y="136"/>
                </a:moveTo>
                <a:lnTo>
                  <a:pt x="779" y="136"/>
                </a:lnTo>
                <a:cubicBezTo>
                  <a:pt x="691" y="48"/>
                  <a:pt x="578" y="0"/>
                  <a:pt x="458" y="0"/>
                </a:cubicBezTo>
                <a:cubicBezTo>
                  <a:pt x="337" y="0"/>
                  <a:pt x="217" y="48"/>
                  <a:pt x="128" y="136"/>
                </a:cubicBezTo>
                <a:cubicBezTo>
                  <a:pt x="48" y="217"/>
                  <a:pt x="0" y="337"/>
                  <a:pt x="0" y="458"/>
                </a:cubicBezTo>
                <a:cubicBezTo>
                  <a:pt x="0" y="578"/>
                  <a:pt x="48" y="699"/>
                  <a:pt x="128" y="779"/>
                </a:cubicBezTo>
                <a:cubicBezTo>
                  <a:pt x="217" y="867"/>
                  <a:pt x="329" y="915"/>
                  <a:pt x="450" y="915"/>
                </a:cubicBezTo>
                <a:lnTo>
                  <a:pt x="458" y="915"/>
                </a:lnTo>
                <a:lnTo>
                  <a:pt x="458" y="915"/>
                </a:lnTo>
                <a:lnTo>
                  <a:pt x="458" y="915"/>
                </a:lnTo>
                <a:cubicBezTo>
                  <a:pt x="578" y="915"/>
                  <a:pt x="691" y="867"/>
                  <a:pt x="779" y="779"/>
                </a:cubicBezTo>
                <a:cubicBezTo>
                  <a:pt x="867" y="699"/>
                  <a:pt x="916" y="578"/>
                  <a:pt x="916" y="458"/>
                </a:cubicBezTo>
                <a:cubicBezTo>
                  <a:pt x="916" y="337"/>
                  <a:pt x="867" y="217"/>
                  <a:pt x="779" y="136"/>
                </a:cubicBezTo>
                <a:close/>
                <a:moveTo>
                  <a:pt x="192" y="747"/>
                </a:moveTo>
                <a:lnTo>
                  <a:pt x="192" y="747"/>
                </a:lnTo>
                <a:cubicBezTo>
                  <a:pt x="192" y="747"/>
                  <a:pt x="192" y="747"/>
                  <a:pt x="192" y="739"/>
                </a:cubicBezTo>
                <a:lnTo>
                  <a:pt x="192" y="739"/>
                </a:lnTo>
                <a:cubicBezTo>
                  <a:pt x="249" y="691"/>
                  <a:pt x="353" y="658"/>
                  <a:pt x="450" y="658"/>
                </a:cubicBezTo>
                <a:cubicBezTo>
                  <a:pt x="554" y="658"/>
                  <a:pt x="659" y="691"/>
                  <a:pt x="715" y="747"/>
                </a:cubicBezTo>
                <a:lnTo>
                  <a:pt x="723" y="747"/>
                </a:lnTo>
                <a:lnTo>
                  <a:pt x="715" y="747"/>
                </a:lnTo>
                <a:cubicBezTo>
                  <a:pt x="650" y="819"/>
                  <a:pt x="554" y="859"/>
                  <a:pt x="458" y="859"/>
                </a:cubicBezTo>
                <a:cubicBezTo>
                  <a:pt x="450" y="859"/>
                  <a:pt x="450" y="859"/>
                  <a:pt x="450" y="859"/>
                </a:cubicBezTo>
                <a:cubicBezTo>
                  <a:pt x="345" y="851"/>
                  <a:pt x="257" y="811"/>
                  <a:pt x="192" y="747"/>
                </a:cubicBezTo>
                <a:close/>
                <a:moveTo>
                  <a:pt x="763" y="707"/>
                </a:moveTo>
                <a:lnTo>
                  <a:pt x="763" y="707"/>
                </a:lnTo>
                <a:cubicBezTo>
                  <a:pt x="763" y="707"/>
                  <a:pt x="763" y="699"/>
                  <a:pt x="755" y="699"/>
                </a:cubicBezTo>
                <a:cubicBezTo>
                  <a:pt x="723" y="667"/>
                  <a:pt x="675" y="642"/>
                  <a:pt x="626" y="626"/>
                </a:cubicBezTo>
                <a:cubicBezTo>
                  <a:pt x="570" y="602"/>
                  <a:pt x="514" y="594"/>
                  <a:pt x="450" y="594"/>
                </a:cubicBezTo>
                <a:cubicBezTo>
                  <a:pt x="337" y="594"/>
                  <a:pt x="225" y="634"/>
                  <a:pt x="152" y="691"/>
                </a:cubicBezTo>
                <a:cubicBezTo>
                  <a:pt x="144" y="699"/>
                  <a:pt x="144" y="699"/>
                  <a:pt x="144" y="707"/>
                </a:cubicBezTo>
                <a:cubicBezTo>
                  <a:pt x="88" y="634"/>
                  <a:pt x="56" y="546"/>
                  <a:pt x="56" y="458"/>
                </a:cubicBezTo>
                <a:cubicBezTo>
                  <a:pt x="56" y="353"/>
                  <a:pt x="96" y="249"/>
                  <a:pt x="176" y="176"/>
                </a:cubicBezTo>
                <a:cubicBezTo>
                  <a:pt x="249" y="104"/>
                  <a:pt x="353" y="64"/>
                  <a:pt x="458" y="64"/>
                </a:cubicBezTo>
                <a:cubicBezTo>
                  <a:pt x="562" y="64"/>
                  <a:pt x="659" y="104"/>
                  <a:pt x="739" y="176"/>
                </a:cubicBezTo>
                <a:cubicBezTo>
                  <a:pt x="811" y="249"/>
                  <a:pt x="851" y="353"/>
                  <a:pt x="851" y="458"/>
                </a:cubicBezTo>
                <a:cubicBezTo>
                  <a:pt x="851" y="554"/>
                  <a:pt x="827" y="634"/>
                  <a:pt x="763" y="707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7" name="Freeform 420">
            <a:extLst>
              <a:ext uri="{FF2B5EF4-FFF2-40B4-BE49-F238E27FC236}">
                <a16:creationId xmlns:a16="http://schemas.microsoft.com/office/drawing/2014/main" id="{49D12424-2D99-4850-807E-0C768A12B1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3290" y="3171792"/>
            <a:ext cx="295196" cy="295196"/>
          </a:xfrm>
          <a:custGeom>
            <a:avLst/>
            <a:gdLst>
              <a:gd name="T0" fmla="*/ 233 w 475"/>
              <a:gd name="T1" fmla="*/ 0 h 475"/>
              <a:gd name="T2" fmla="*/ 233 w 475"/>
              <a:gd name="T3" fmla="*/ 0 h 475"/>
              <a:gd name="T4" fmla="*/ 0 w 475"/>
              <a:gd name="T5" fmla="*/ 241 h 475"/>
              <a:gd name="T6" fmla="*/ 233 w 475"/>
              <a:gd name="T7" fmla="*/ 474 h 475"/>
              <a:gd name="T8" fmla="*/ 474 w 475"/>
              <a:gd name="T9" fmla="*/ 241 h 475"/>
              <a:gd name="T10" fmla="*/ 233 w 475"/>
              <a:gd name="T11" fmla="*/ 0 h 475"/>
              <a:gd name="T12" fmla="*/ 233 w 475"/>
              <a:gd name="T13" fmla="*/ 418 h 475"/>
              <a:gd name="T14" fmla="*/ 233 w 475"/>
              <a:gd name="T15" fmla="*/ 418 h 475"/>
              <a:gd name="T16" fmla="*/ 56 w 475"/>
              <a:gd name="T17" fmla="*/ 241 h 475"/>
              <a:gd name="T18" fmla="*/ 233 w 475"/>
              <a:gd name="T19" fmla="*/ 64 h 475"/>
              <a:gd name="T20" fmla="*/ 409 w 475"/>
              <a:gd name="T21" fmla="*/ 241 h 475"/>
              <a:gd name="T22" fmla="*/ 233 w 475"/>
              <a:gd name="T23" fmla="*/ 418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75" h="475">
                <a:moveTo>
                  <a:pt x="233" y="0"/>
                </a:moveTo>
                <a:lnTo>
                  <a:pt x="233" y="0"/>
                </a:lnTo>
                <a:cubicBezTo>
                  <a:pt x="104" y="0"/>
                  <a:pt x="0" y="104"/>
                  <a:pt x="0" y="241"/>
                </a:cubicBezTo>
                <a:cubicBezTo>
                  <a:pt x="0" y="370"/>
                  <a:pt x="104" y="474"/>
                  <a:pt x="233" y="474"/>
                </a:cubicBezTo>
                <a:cubicBezTo>
                  <a:pt x="369" y="474"/>
                  <a:pt x="474" y="370"/>
                  <a:pt x="474" y="241"/>
                </a:cubicBezTo>
                <a:cubicBezTo>
                  <a:pt x="474" y="104"/>
                  <a:pt x="369" y="0"/>
                  <a:pt x="233" y="0"/>
                </a:cubicBezTo>
                <a:close/>
                <a:moveTo>
                  <a:pt x="233" y="418"/>
                </a:moveTo>
                <a:lnTo>
                  <a:pt x="233" y="418"/>
                </a:lnTo>
                <a:cubicBezTo>
                  <a:pt x="136" y="418"/>
                  <a:pt x="56" y="337"/>
                  <a:pt x="56" y="241"/>
                </a:cubicBezTo>
                <a:cubicBezTo>
                  <a:pt x="56" y="137"/>
                  <a:pt x="136" y="64"/>
                  <a:pt x="233" y="64"/>
                </a:cubicBezTo>
                <a:cubicBezTo>
                  <a:pt x="329" y="64"/>
                  <a:pt x="409" y="137"/>
                  <a:pt x="409" y="241"/>
                </a:cubicBezTo>
                <a:cubicBezTo>
                  <a:pt x="409" y="337"/>
                  <a:pt x="329" y="418"/>
                  <a:pt x="233" y="418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8" name="Freeform 421">
            <a:extLst>
              <a:ext uri="{FF2B5EF4-FFF2-40B4-BE49-F238E27FC236}">
                <a16:creationId xmlns:a16="http://schemas.microsoft.com/office/drawing/2014/main" id="{82CE96E5-EE02-4B52-8EAD-998EC059D2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89487" y="2097606"/>
            <a:ext cx="579459" cy="576726"/>
          </a:xfrm>
          <a:custGeom>
            <a:avLst/>
            <a:gdLst>
              <a:gd name="T0" fmla="*/ 466 w 933"/>
              <a:gd name="T1" fmla="*/ 931 h 932"/>
              <a:gd name="T2" fmla="*/ 466 w 933"/>
              <a:gd name="T3" fmla="*/ 931 h 932"/>
              <a:gd name="T4" fmla="*/ 137 w 933"/>
              <a:gd name="T5" fmla="*/ 794 h 932"/>
              <a:gd name="T6" fmla="*/ 0 w 933"/>
              <a:gd name="T7" fmla="*/ 465 h 932"/>
              <a:gd name="T8" fmla="*/ 137 w 933"/>
              <a:gd name="T9" fmla="*/ 136 h 932"/>
              <a:gd name="T10" fmla="*/ 466 w 933"/>
              <a:gd name="T11" fmla="*/ 0 h 932"/>
              <a:gd name="T12" fmla="*/ 795 w 933"/>
              <a:gd name="T13" fmla="*/ 136 h 932"/>
              <a:gd name="T14" fmla="*/ 932 w 933"/>
              <a:gd name="T15" fmla="*/ 465 h 932"/>
              <a:gd name="T16" fmla="*/ 795 w 933"/>
              <a:gd name="T17" fmla="*/ 794 h 932"/>
              <a:gd name="T18" fmla="*/ 466 w 933"/>
              <a:gd name="T19" fmla="*/ 931 h 932"/>
              <a:gd name="T20" fmla="*/ 466 w 933"/>
              <a:gd name="T21" fmla="*/ 56 h 932"/>
              <a:gd name="T22" fmla="*/ 466 w 933"/>
              <a:gd name="T23" fmla="*/ 56 h 932"/>
              <a:gd name="T24" fmla="*/ 177 w 933"/>
              <a:gd name="T25" fmla="*/ 176 h 932"/>
              <a:gd name="T26" fmla="*/ 56 w 933"/>
              <a:gd name="T27" fmla="*/ 465 h 932"/>
              <a:gd name="T28" fmla="*/ 177 w 933"/>
              <a:gd name="T29" fmla="*/ 755 h 932"/>
              <a:gd name="T30" fmla="*/ 466 w 933"/>
              <a:gd name="T31" fmla="*/ 874 h 932"/>
              <a:gd name="T32" fmla="*/ 755 w 933"/>
              <a:gd name="T33" fmla="*/ 755 h 932"/>
              <a:gd name="T34" fmla="*/ 876 w 933"/>
              <a:gd name="T35" fmla="*/ 465 h 932"/>
              <a:gd name="T36" fmla="*/ 755 w 933"/>
              <a:gd name="T37" fmla="*/ 176 h 932"/>
              <a:gd name="T38" fmla="*/ 466 w 933"/>
              <a:gd name="T39" fmla="*/ 56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3" h="932">
                <a:moveTo>
                  <a:pt x="466" y="931"/>
                </a:moveTo>
                <a:lnTo>
                  <a:pt x="466" y="931"/>
                </a:lnTo>
                <a:cubicBezTo>
                  <a:pt x="337" y="931"/>
                  <a:pt x="225" y="882"/>
                  <a:pt x="137" y="794"/>
                </a:cubicBezTo>
                <a:cubicBezTo>
                  <a:pt x="48" y="707"/>
                  <a:pt x="0" y="586"/>
                  <a:pt x="0" y="465"/>
                </a:cubicBezTo>
                <a:cubicBezTo>
                  <a:pt x="0" y="337"/>
                  <a:pt x="48" y="225"/>
                  <a:pt x="137" y="136"/>
                </a:cubicBezTo>
                <a:cubicBezTo>
                  <a:pt x="225" y="48"/>
                  <a:pt x="337" y="0"/>
                  <a:pt x="466" y="0"/>
                </a:cubicBezTo>
                <a:cubicBezTo>
                  <a:pt x="595" y="0"/>
                  <a:pt x="707" y="48"/>
                  <a:pt x="795" y="136"/>
                </a:cubicBezTo>
                <a:cubicBezTo>
                  <a:pt x="884" y="225"/>
                  <a:pt x="932" y="337"/>
                  <a:pt x="932" y="465"/>
                </a:cubicBezTo>
                <a:cubicBezTo>
                  <a:pt x="932" y="586"/>
                  <a:pt x="884" y="707"/>
                  <a:pt x="795" y="794"/>
                </a:cubicBezTo>
                <a:cubicBezTo>
                  <a:pt x="707" y="882"/>
                  <a:pt x="595" y="931"/>
                  <a:pt x="466" y="931"/>
                </a:cubicBezTo>
                <a:close/>
                <a:moveTo>
                  <a:pt x="466" y="56"/>
                </a:moveTo>
                <a:lnTo>
                  <a:pt x="466" y="56"/>
                </a:lnTo>
                <a:cubicBezTo>
                  <a:pt x="354" y="56"/>
                  <a:pt x="257" y="104"/>
                  <a:pt x="177" y="176"/>
                </a:cubicBezTo>
                <a:cubicBezTo>
                  <a:pt x="104" y="257"/>
                  <a:pt x="56" y="353"/>
                  <a:pt x="56" y="465"/>
                </a:cubicBezTo>
                <a:cubicBezTo>
                  <a:pt x="56" y="570"/>
                  <a:pt x="104" y="674"/>
                  <a:pt x="177" y="755"/>
                </a:cubicBezTo>
                <a:cubicBezTo>
                  <a:pt x="257" y="826"/>
                  <a:pt x="354" y="874"/>
                  <a:pt x="466" y="874"/>
                </a:cubicBezTo>
                <a:cubicBezTo>
                  <a:pt x="579" y="874"/>
                  <a:pt x="675" y="826"/>
                  <a:pt x="755" y="755"/>
                </a:cubicBezTo>
                <a:cubicBezTo>
                  <a:pt x="827" y="674"/>
                  <a:pt x="876" y="570"/>
                  <a:pt x="876" y="465"/>
                </a:cubicBezTo>
                <a:cubicBezTo>
                  <a:pt x="876" y="353"/>
                  <a:pt x="827" y="257"/>
                  <a:pt x="755" y="176"/>
                </a:cubicBezTo>
                <a:cubicBezTo>
                  <a:pt x="675" y="104"/>
                  <a:pt x="579" y="56"/>
                  <a:pt x="466" y="56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9" name="Freeform 422">
            <a:extLst>
              <a:ext uri="{FF2B5EF4-FFF2-40B4-BE49-F238E27FC236}">
                <a16:creationId xmlns:a16="http://schemas.microsoft.com/office/drawing/2014/main" id="{DD64C681-0491-4F0C-A006-C9AEC92B90B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48018" y="2217871"/>
            <a:ext cx="295196" cy="185864"/>
          </a:xfrm>
          <a:custGeom>
            <a:avLst/>
            <a:gdLst>
              <a:gd name="T0" fmla="*/ 466 w 475"/>
              <a:gd name="T1" fmla="*/ 57 h 299"/>
              <a:gd name="T2" fmla="*/ 466 w 475"/>
              <a:gd name="T3" fmla="*/ 57 h 299"/>
              <a:gd name="T4" fmla="*/ 233 w 475"/>
              <a:gd name="T5" fmla="*/ 290 h 299"/>
              <a:gd name="T6" fmla="*/ 201 w 475"/>
              <a:gd name="T7" fmla="*/ 298 h 299"/>
              <a:gd name="T8" fmla="*/ 32 w 475"/>
              <a:gd name="T9" fmla="*/ 298 h 299"/>
              <a:gd name="T10" fmla="*/ 0 w 475"/>
              <a:gd name="T11" fmla="*/ 273 h 299"/>
              <a:gd name="T12" fmla="*/ 32 w 475"/>
              <a:gd name="T13" fmla="*/ 241 h 299"/>
              <a:gd name="T14" fmla="*/ 193 w 475"/>
              <a:gd name="T15" fmla="*/ 241 h 299"/>
              <a:gd name="T16" fmla="*/ 426 w 475"/>
              <a:gd name="T17" fmla="*/ 8 h 299"/>
              <a:gd name="T18" fmla="*/ 466 w 475"/>
              <a:gd name="T19" fmla="*/ 8 h 299"/>
              <a:gd name="T20" fmla="*/ 466 w 475"/>
              <a:gd name="T21" fmla="*/ 57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5" h="299">
                <a:moveTo>
                  <a:pt x="466" y="57"/>
                </a:moveTo>
                <a:lnTo>
                  <a:pt x="466" y="57"/>
                </a:lnTo>
                <a:cubicBezTo>
                  <a:pt x="233" y="290"/>
                  <a:pt x="233" y="290"/>
                  <a:pt x="233" y="290"/>
                </a:cubicBezTo>
                <a:cubicBezTo>
                  <a:pt x="225" y="298"/>
                  <a:pt x="217" y="298"/>
                  <a:pt x="201" y="298"/>
                </a:cubicBezTo>
                <a:cubicBezTo>
                  <a:pt x="32" y="298"/>
                  <a:pt x="32" y="298"/>
                  <a:pt x="32" y="298"/>
                </a:cubicBezTo>
                <a:cubicBezTo>
                  <a:pt x="16" y="298"/>
                  <a:pt x="0" y="290"/>
                  <a:pt x="0" y="273"/>
                </a:cubicBezTo>
                <a:cubicBezTo>
                  <a:pt x="0" y="257"/>
                  <a:pt x="16" y="241"/>
                  <a:pt x="3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426" y="8"/>
                  <a:pt x="426" y="8"/>
                  <a:pt x="426" y="8"/>
                </a:cubicBezTo>
                <a:cubicBezTo>
                  <a:pt x="434" y="0"/>
                  <a:pt x="450" y="0"/>
                  <a:pt x="466" y="8"/>
                </a:cubicBezTo>
                <a:cubicBezTo>
                  <a:pt x="474" y="25"/>
                  <a:pt x="474" y="40"/>
                  <a:pt x="466" y="57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0" name="Freeform 423">
            <a:extLst>
              <a:ext uri="{FF2B5EF4-FFF2-40B4-BE49-F238E27FC236}">
                <a16:creationId xmlns:a16="http://schemas.microsoft.com/office/drawing/2014/main" id="{BFD4DA46-2FB2-41C3-BA83-EEC278C5EF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50726" y="2764530"/>
            <a:ext cx="579459" cy="579459"/>
          </a:xfrm>
          <a:custGeom>
            <a:avLst/>
            <a:gdLst>
              <a:gd name="T0" fmla="*/ 466 w 933"/>
              <a:gd name="T1" fmla="*/ 932 h 933"/>
              <a:gd name="T2" fmla="*/ 466 w 933"/>
              <a:gd name="T3" fmla="*/ 932 h 933"/>
              <a:gd name="T4" fmla="*/ 136 w 933"/>
              <a:gd name="T5" fmla="*/ 796 h 933"/>
              <a:gd name="T6" fmla="*/ 0 w 933"/>
              <a:gd name="T7" fmla="*/ 466 h 933"/>
              <a:gd name="T8" fmla="*/ 136 w 933"/>
              <a:gd name="T9" fmla="*/ 137 h 933"/>
              <a:gd name="T10" fmla="*/ 466 w 933"/>
              <a:gd name="T11" fmla="*/ 0 h 933"/>
              <a:gd name="T12" fmla="*/ 795 w 933"/>
              <a:gd name="T13" fmla="*/ 137 h 933"/>
              <a:gd name="T14" fmla="*/ 932 w 933"/>
              <a:gd name="T15" fmla="*/ 466 h 933"/>
              <a:gd name="T16" fmla="*/ 795 w 933"/>
              <a:gd name="T17" fmla="*/ 796 h 933"/>
              <a:gd name="T18" fmla="*/ 466 w 933"/>
              <a:gd name="T19" fmla="*/ 932 h 933"/>
              <a:gd name="T20" fmla="*/ 466 w 933"/>
              <a:gd name="T21" fmla="*/ 56 h 933"/>
              <a:gd name="T22" fmla="*/ 466 w 933"/>
              <a:gd name="T23" fmla="*/ 56 h 933"/>
              <a:gd name="T24" fmla="*/ 176 w 933"/>
              <a:gd name="T25" fmla="*/ 177 h 933"/>
              <a:gd name="T26" fmla="*/ 56 w 933"/>
              <a:gd name="T27" fmla="*/ 466 h 933"/>
              <a:gd name="T28" fmla="*/ 176 w 933"/>
              <a:gd name="T29" fmla="*/ 755 h 933"/>
              <a:gd name="T30" fmla="*/ 466 w 933"/>
              <a:gd name="T31" fmla="*/ 876 h 933"/>
              <a:gd name="T32" fmla="*/ 755 w 933"/>
              <a:gd name="T33" fmla="*/ 755 h 933"/>
              <a:gd name="T34" fmla="*/ 867 w 933"/>
              <a:gd name="T35" fmla="*/ 466 h 933"/>
              <a:gd name="T36" fmla="*/ 755 w 933"/>
              <a:gd name="T37" fmla="*/ 177 h 933"/>
              <a:gd name="T38" fmla="*/ 466 w 933"/>
              <a:gd name="T39" fmla="*/ 5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3" h="933">
                <a:moveTo>
                  <a:pt x="466" y="932"/>
                </a:moveTo>
                <a:lnTo>
                  <a:pt x="466" y="932"/>
                </a:lnTo>
                <a:cubicBezTo>
                  <a:pt x="337" y="932"/>
                  <a:pt x="225" y="884"/>
                  <a:pt x="136" y="796"/>
                </a:cubicBezTo>
                <a:cubicBezTo>
                  <a:pt x="48" y="707"/>
                  <a:pt x="0" y="587"/>
                  <a:pt x="0" y="466"/>
                </a:cubicBezTo>
                <a:cubicBezTo>
                  <a:pt x="0" y="338"/>
                  <a:pt x="48" y="225"/>
                  <a:pt x="136" y="137"/>
                </a:cubicBezTo>
                <a:cubicBezTo>
                  <a:pt x="225" y="48"/>
                  <a:pt x="337" y="0"/>
                  <a:pt x="466" y="0"/>
                </a:cubicBezTo>
                <a:cubicBezTo>
                  <a:pt x="586" y="0"/>
                  <a:pt x="707" y="48"/>
                  <a:pt x="795" y="137"/>
                </a:cubicBezTo>
                <a:cubicBezTo>
                  <a:pt x="884" y="225"/>
                  <a:pt x="932" y="338"/>
                  <a:pt x="932" y="466"/>
                </a:cubicBezTo>
                <a:cubicBezTo>
                  <a:pt x="932" y="587"/>
                  <a:pt x="884" y="707"/>
                  <a:pt x="795" y="796"/>
                </a:cubicBezTo>
                <a:cubicBezTo>
                  <a:pt x="707" y="884"/>
                  <a:pt x="586" y="932"/>
                  <a:pt x="466" y="932"/>
                </a:cubicBezTo>
                <a:close/>
                <a:moveTo>
                  <a:pt x="466" y="56"/>
                </a:moveTo>
                <a:lnTo>
                  <a:pt x="466" y="56"/>
                </a:lnTo>
                <a:cubicBezTo>
                  <a:pt x="353" y="56"/>
                  <a:pt x="249" y="105"/>
                  <a:pt x="176" y="177"/>
                </a:cubicBezTo>
                <a:cubicBezTo>
                  <a:pt x="96" y="257"/>
                  <a:pt x="56" y="354"/>
                  <a:pt x="56" y="466"/>
                </a:cubicBezTo>
                <a:cubicBezTo>
                  <a:pt x="56" y="571"/>
                  <a:pt x="96" y="675"/>
                  <a:pt x="176" y="755"/>
                </a:cubicBezTo>
                <a:cubicBezTo>
                  <a:pt x="249" y="828"/>
                  <a:pt x="353" y="876"/>
                  <a:pt x="466" y="876"/>
                </a:cubicBezTo>
                <a:cubicBezTo>
                  <a:pt x="570" y="876"/>
                  <a:pt x="675" y="828"/>
                  <a:pt x="755" y="755"/>
                </a:cubicBezTo>
                <a:cubicBezTo>
                  <a:pt x="827" y="675"/>
                  <a:pt x="867" y="571"/>
                  <a:pt x="867" y="466"/>
                </a:cubicBezTo>
                <a:cubicBezTo>
                  <a:pt x="867" y="354"/>
                  <a:pt x="827" y="257"/>
                  <a:pt x="755" y="177"/>
                </a:cubicBezTo>
                <a:cubicBezTo>
                  <a:pt x="675" y="105"/>
                  <a:pt x="570" y="56"/>
                  <a:pt x="466" y="56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1" name="Freeform 424">
            <a:extLst>
              <a:ext uri="{FF2B5EF4-FFF2-40B4-BE49-F238E27FC236}">
                <a16:creationId xmlns:a16="http://schemas.microsoft.com/office/drawing/2014/main" id="{6E3365E1-AA26-4D5A-9FD5-A096D30FF0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54591" y="2873862"/>
            <a:ext cx="360795" cy="303397"/>
          </a:xfrm>
          <a:custGeom>
            <a:avLst/>
            <a:gdLst>
              <a:gd name="T0" fmla="*/ 571 w 580"/>
              <a:gd name="T1" fmla="*/ 40 h 491"/>
              <a:gd name="T2" fmla="*/ 571 w 580"/>
              <a:gd name="T3" fmla="*/ 40 h 491"/>
              <a:gd name="T4" fmla="*/ 225 w 580"/>
              <a:gd name="T5" fmla="*/ 474 h 491"/>
              <a:gd name="T6" fmla="*/ 217 w 580"/>
              <a:gd name="T7" fmla="*/ 482 h 491"/>
              <a:gd name="T8" fmla="*/ 217 w 580"/>
              <a:gd name="T9" fmla="*/ 482 h 491"/>
              <a:gd name="T10" fmla="*/ 217 w 580"/>
              <a:gd name="T11" fmla="*/ 482 h 491"/>
              <a:gd name="T12" fmla="*/ 217 w 580"/>
              <a:gd name="T13" fmla="*/ 482 h 491"/>
              <a:gd name="T14" fmla="*/ 217 w 580"/>
              <a:gd name="T15" fmla="*/ 482 h 491"/>
              <a:gd name="T16" fmla="*/ 209 w 580"/>
              <a:gd name="T17" fmla="*/ 482 h 491"/>
              <a:gd name="T18" fmla="*/ 209 w 580"/>
              <a:gd name="T19" fmla="*/ 482 h 491"/>
              <a:gd name="T20" fmla="*/ 209 w 580"/>
              <a:gd name="T21" fmla="*/ 482 h 491"/>
              <a:gd name="T22" fmla="*/ 209 w 580"/>
              <a:gd name="T23" fmla="*/ 482 h 491"/>
              <a:gd name="T24" fmla="*/ 209 w 580"/>
              <a:gd name="T25" fmla="*/ 490 h 491"/>
              <a:gd name="T26" fmla="*/ 201 w 580"/>
              <a:gd name="T27" fmla="*/ 490 h 491"/>
              <a:gd name="T28" fmla="*/ 201 w 580"/>
              <a:gd name="T29" fmla="*/ 490 h 491"/>
              <a:gd name="T30" fmla="*/ 201 w 580"/>
              <a:gd name="T31" fmla="*/ 490 h 491"/>
              <a:gd name="T32" fmla="*/ 201 w 580"/>
              <a:gd name="T33" fmla="*/ 490 h 491"/>
              <a:gd name="T34" fmla="*/ 201 w 580"/>
              <a:gd name="T35" fmla="*/ 490 h 491"/>
              <a:gd name="T36" fmla="*/ 201 w 580"/>
              <a:gd name="T37" fmla="*/ 490 h 491"/>
              <a:gd name="T38" fmla="*/ 201 w 580"/>
              <a:gd name="T39" fmla="*/ 490 h 491"/>
              <a:gd name="T40" fmla="*/ 201 w 580"/>
              <a:gd name="T41" fmla="*/ 490 h 491"/>
              <a:gd name="T42" fmla="*/ 201 w 580"/>
              <a:gd name="T43" fmla="*/ 490 h 491"/>
              <a:gd name="T44" fmla="*/ 193 w 580"/>
              <a:gd name="T45" fmla="*/ 490 h 491"/>
              <a:gd name="T46" fmla="*/ 193 w 580"/>
              <a:gd name="T47" fmla="*/ 482 h 491"/>
              <a:gd name="T48" fmla="*/ 193 w 580"/>
              <a:gd name="T49" fmla="*/ 482 h 491"/>
              <a:gd name="T50" fmla="*/ 193 w 580"/>
              <a:gd name="T51" fmla="*/ 482 h 491"/>
              <a:gd name="T52" fmla="*/ 185 w 580"/>
              <a:gd name="T53" fmla="*/ 482 h 491"/>
              <a:gd name="T54" fmla="*/ 185 w 580"/>
              <a:gd name="T55" fmla="*/ 482 h 491"/>
              <a:gd name="T56" fmla="*/ 185 w 580"/>
              <a:gd name="T57" fmla="*/ 482 h 491"/>
              <a:gd name="T58" fmla="*/ 185 w 580"/>
              <a:gd name="T59" fmla="*/ 482 h 491"/>
              <a:gd name="T60" fmla="*/ 185 w 580"/>
              <a:gd name="T61" fmla="*/ 482 h 491"/>
              <a:gd name="T62" fmla="*/ 16 w 580"/>
              <a:gd name="T63" fmla="*/ 305 h 491"/>
              <a:gd name="T64" fmla="*/ 16 w 580"/>
              <a:gd name="T65" fmla="*/ 265 h 491"/>
              <a:gd name="T66" fmla="*/ 49 w 580"/>
              <a:gd name="T67" fmla="*/ 265 h 491"/>
              <a:gd name="T68" fmla="*/ 201 w 580"/>
              <a:gd name="T69" fmla="*/ 418 h 491"/>
              <a:gd name="T70" fmla="*/ 531 w 580"/>
              <a:gd name="T71" fmla="*/ 8 h 491"/>
              <a:gd name="T72" fmla="*/ 571 w 580"/>
              <a:gd name="T73" fmla="*/ 8 h 491"/>
              <a:gd name="T74" fmla="*/ 571 w 580"/>
              <a:gd name="T75" fmla="*/ 4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80" h="491">
                <a:moveTo>
                  <a:pt x="571" y="40"/>
                </a:moveTo>
                <a:lnTo>
                  <a:pt x="571" y="40"/>
                </a:lnTo>
                <a:cubicBezTo>
                  <a:pt x="225" y="474"/>
                  <a:pt x="225" y="474"/>
                  <a:pt x="225" y="474"/>
                </a:cubicBezTo>
                <a:cubicBezTo>
                  <a:pt x="217" y="474"/>
                  <a:pt x="217" y="482"/>
                  <a:pt x="217" y="482"/>
                </a:cubicBezTo>
                <a:lnTo>
                  <a:pt x="217" y="482"/>
                </a:lnTo>
                <a:lnTo>
                  <a:pt x="217" y="482"/>
                </a:lnTo>
                <a:lnTo>
                  <a:pt x="217" y="482"/>
                </a:lnTo>
                <a:lnTo>
                  <a:pt x="217" y="482"/>
                </a:lnTo>
                <a:cubicBezTo>
                  <a:pt x="217" y="482"/>
                  <a:pt x="217" y="482"/>
                  <a:pt x="209" y="482"/>
                </a:cubicBezTo>
                <a:lnTo>
                  <a:pt x="209" y="482"/>
                </a:lnTo>
                <a:lnTo>
                  <a:pt x="209" y="482"/>
                </a:lnTo>
                <a:lnTo>
                  <a:pt x="209" y="482"/>
                </a:lnTo>
                <a:cubicBezTo>
                  <a:pt x="209" y="490"/>
                  <a:pt x="209" y="490"/>
                  <a:pt x="209" y="490"/>
                </a:cubicBezTo>
                <a:cubicBezTo>
                  <a:pt x="209" y="490"/>
                  <a:pt x="209" y="490"/>
                  <a:pt x="201" y="490"/>
                </a:cubicBez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cubicBezTo>
                  <a:pt x="193" y="490"/>
                  <a:pt x="193" y="490"/>
                  <a:pt x="193" y="490"/>
                </a:cubicBezTo>
                <a:cubicBezTo>
                  <a:pt x="193" y="482"/>
                  <a:pt x="193" y="482"/>
                  <a:pt x="193" y="482"/>
                </a:cubicBezTo>
                <a:lnTo>
                  <a:pt x="193" y="482"/>
                </a:lnTo>
                <a:lnTo>
                  <a:pt x="193" y="482"/>
                </a:lnTo>
                <a:cubicBezTo>
                  <a:pt x="193" y="482"/>
                  <a:pt x="193" y="482"/>
                  <a:pt x="185" y="482"/>
                </a:cubicBezTo>
                <a:lnTo>
                  <a:pt x="185" y="482"/>
                </a:lnTo>
                <a:lnTo>
                  <a:pt x="185" y="482"/>
                </a:lnTo>
                <a:lnTo>
                  <a:pt x="185" y="482"/>
                </a:lnTo>
                <a:lnTo>
                  <a:pt x="185" y="482"/>
                </a:lnTo>
                <a:cubicBezTo>
                  <a:pt x="16" y="305"/>
                  <a:pt x="16" y="305"/>
                  <a:pt x="16" y="305"/>
                </a:cubicBezTo>
                <a:cubicBezTo>
                  <a:pt x="0" y="297"/>
                  <a:pt x="0" y="281"/>
                  <a:pt x="16" y="265"/>
                </a:cubicBezTo>
                <a:cubicBezTo>
                  <a:pt x="24" y="257"/>
                  <a:pt x="41" y="257"/>
                  <a:pt x="49" y="265"/>
                </a:cubicBezTo>
                <a:cubicBezTo>
                  <a:pt x="201" y="418"/>
                  <a:pt x="201" y="418"/>
                  <a:pt x="201" y="418"/>
                </a:cubicBezTo>
                <a:cubicBezTo>
                  <a:pt x="531" y="8"/>
                  <a:pt x="531" y="8"/>
                  <a:pt x="531" y="8"/>
                </a:cubicBezTo>
                <a:cubicBezTo>
                  <a:pt x="539" y="0"/>
                  <a:pt x="555" y="0"/>
                  <a:pt x="571" y="8"/>
                </a:cubicBezTo>
                <a:cubicBezTo>
                  <a:pt x="579" y="16"/>
                  <a:pt x="579" y="32"/>
                  <a:pt x="571" y="40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2" name="Freeform 425">
            <a:extLst>
              <a:ext uri="{FF2B5EF4-FFF2-40B4-BE49-F238E27FC236}">
                <a16:creationId xmlns:a16="http://schemas.microsoft.com/office/drawing/2014/main" id="{1F5B52EA-BC31-4A9B-A81F-DD69481097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65189" y="3841448"/>
            <a:ext cx="563059" cy="139399"/>
          </a:xfrm>
          <a:custGeom>
            <a:avLst/>
            <a:gdLst>
              <a:gd name="T0" fmla="*/ 32 w 909"/>
              <a:gd name="T1" fmla="*/ 225 h 226"/>
              <a:gd name="T2" fmla="*/ 32 w 909"/>
              <a:gd name="T3" fmla="*/ 225 h 226"/>
              <a:gd name="T4" fmla="*/ 8 w 909"/>
              <a:gd name="T5" fmla="*/ 217 h 226"/>
              <a:gd name="T6" fmla="*/ 8 w 909"/>
              <a:gd name="T7" fmla="*/ 169 h 226"/>
              <a:gd name="T8" fmla="*/ 458 w 909"/>
              <a:gd name="T9" fmla="*/ 0 h 226"/>
              <a:gd name="T10" fmla="*/ 892 w 909"/>
              <a:gd name="T11" fmla="*/ 169 h 226"/>
              <a:gd name="T12" fmla="*/ 900 w 909"/>
              <a:gd name="T13" fmla="*/ 209 h 226"/>
              <a:gd name="T14" fmla="*/ 852 w 909"/>
              <a:gd name="T15" fmla="*/ 209 h 226"/>
              <a:gd name="T16" fmla="*/ 458 w 909"/>
              <a:gd name="T17" fmla="*/ 64 h 226"/>
              <a:gd name="T18" fmla="*/ 48 w 909"/>
              <a:gd name="T19" fmla="*/ 217 h 226"/>
              <a:gd name="T20" fmla="*/ 32 w 909"/>
              <a:gd name="T21" fmla="*/ 225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9" h="226">
                <a:moveTo>
                  <a:pt x="32" y="225"/>
                </a:moveTo>
                <a:lnTo>
                  <a:pt x="32" y="225"/>
                </a:lnTo>
                <a:cubicBezTo>
                  <a:pt x="24" y="225"/>
                  <a:pt x="16" y="217"/>
                  <a:pt x="8" y="217"/>
                </a:cubicBezTo>
                <a:cubicBezTo>
                  <a:pt x="0" y="201"/>
                  <a:pt x="0" y="184"/>
                  <a:pt x="8" y="169"/>
                </a:cubicBezTo>
                <a:cubicBezTo>
                  <a:pt x="121" y="64"/>
                  <a:pt x="281" y="0"/>
                  <a:pt x="458" y="0"/>
                </a:cubicBezTo>
                <a:cubicBezTo>
                  <a:pt x="627" y="0"/>
                  <a:pt x="788" y="64"/>
                  <a:pt x="892" y="169"/>
                </a:cubicBezTo>
                <a:cubicBezTo>
                  <a:pt x="908" y="176"/>
                  <a:pt x="908" y="201"/>
                  <a:pt x="900" y="209"/>
                </a:cubicBezTo>
                <a:cubicBezTo>
                  <a:pt x="884" y="225"/>
                  <a:pt x="868" y="225"/>
                  <a:pt x="852" y="209"/>
                </a:cubicBezTo>
                <a:cubicBezTo>
                  <a:pt x="755" y="120"/>
                  <a:pt x="611" y="64"/>
                  <a:pt x="458" y="64"/>
                </a:cubicBezTo>
                <a:cubicBezTo>
                  <a:pt x="298" y="64"/>
                  <a:pt x="153" y="120"/>
                  <a:pt x="48" y="217"/>
                </a:cubicBezTo>
                <a:cubicBezTo>
                  <a:pt x="48" y="217"/>
                  <a:pt x="40" y="225"/>
                  <a:pt x="32" y="225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3" name="Freeform 426">
            <a:extLst>
              <a:ext uri="{FF2B5EF4-FFF2-40B4-BE49-F238E27FC236}">
                <a16:creationId xmlns:a16="http://schemas.microsoft.com/office/drawing/2014/main" id="{4BC311A5-991B-460D-92F7-0B681BB4A86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81120" y="4199510"/>
            <a:ext cx="133931" cy="133931"/>
          </a:xfrm>
          <a:custGeom>
            <a:avLst/>
            <a:gdLst>
              <a:gd name="T0" fmla="*/ 112 w 218"/>
              <a:gd name="T1" fmla="*/ 64 h 218"/>
              <a:gd name="T2" fmla="*/ 112 w 218"/>
              <a:gd name="T3" fmla="*/ 64 h 218"/>
              <a:gd name="T4" fmla="*/ 161 w 218"/>
              <a:gd name="T5" fmla="*/ 113 h 218"/>
              <a:gd name="T6" fmla="*/ 112 w 218"/>
              <a:gd name="T7" fmla="*/ 153 h 218"/>
              <a:gd name="T8" fmla="*/ 64 w 218"/>
              <a:gd name="T9" fmla="*/ 113 h 218"/>
              <a:gd name="T10" fmla="*/ 112 w 218"/>
              <a:gd name="T11" fmla="*/ 64 h 218"/>
              <a:gd name="T12" fmla="*/ 112 w 218"/>
              <a:gd name="T13" fmla="*/ 0 h 218"/>
              <a:gd name="T14" fmla="*/ 112 w 218"/>
              <a:gd name="T15" fmla="*/ 0 h 218"/>
              <a:gd name="T16" fmla="*/ 0 w 218"/>
              <a:gd name="T17" fmla="*/ 113 h 218"/>
              <a:gd name="T18" fmla="*/ 112 w 218"/>
              <a:gd name="T19" fmla="*/ 217 h 218"/>
              <a:gd name="T20" fmla="*/ 217 w 218"/>
              <a:gd name="T21" fmla="*/ 113 h 218"/>
              <a:gd name="T22" fmla="*/ 112 w 218"/>
              <a:gd name="T23" fmla="*/ 0 h 218"/>
              <a:gd name="T24" fmla="*/ 112 w 218"/>
              <a:gd name="T25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8" h="218">
                <a:moveTo>
                  <a:pt x="112" y="64"/>
                </a:moveTo>
                <a:lnTo>
                  <a:pt x="112" y="64"/>
                </a:lnTo>
                <a:cubicBezTo>
                  <a:pt x="136" y="64"/>
                  <a:pt x="161" y="81"/>
                  <a:pt x="161" y="113"/>
                </a:cubicBezTo>
                <a:cubicBezTo>
                  <a:pt x="161" y="137"/>
                  <a:pt x="136" y="153"/>
                  <a:pt x="112" y="153"/>
                </a:cubicBezTo>
                <a:cubicBezTo>
                  <a:pt x="88" y="153"/>
                  <a:pt x="64" y="137"/>
                  <a:pt x="64" y="113"/>
                </a:cubicBezTo>
                <a:cubicBezTo>
                  <a:pt x="64" y="81"/>
                  <a:pt x="88" y="64"/>
                  <a:pt x="112" y="64"/>
                </a:cubicBezTo>
                <a:lnTo>
                  <a:pt x="112" y="0"/>
                </a:lnTo>
                <a:lnTo>
                  <a:pt x="112" y="0"/>
                </a:lnTo>
                <a:cubicBezTo>
                  <a:pt x="48" y="0"/>
                  <a:pt x="0" y="48"/>
                  <a:pt x="0" y="113"/>
                </a:cubicBezTo>
                <a:cubicBezTo>
                  <a:pt x="0" y="169"/>
                  <a:pt x="48" y="217"/>
                  <a:pt x="112" y="217"/>
                </a:cubicBezTo>
                <a:cubicBezTo>
                  <a:pt x="169" y="217"/>
                  <a:pt x="217" y="169"/>
                  <a:pt x="217" y="113"/>
                </a:cubicBezTo>
                <a:cubicBezTo>
                  <a:pt x="217" y="48"/>
                  <a:pt x="169" y="0"/>
                  <a:pt x="112" y="0"/>
                </a:cubicBezTo>
                <a:lnTo>
                  <a:pt x="112" y="64"/>
                </a:ln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4" name="Freeform 427">
            <a:extLst>
              <a:ext uri="{FF2B5EF4-FFF2-40B4-BE49-F238E27FC236}">
                <a16:creationId xmlns:a16="http://schemas.microsoft.com/office/drawing/2014/main" id="{332EDCA1-9E62-40FF-AC7F-DE5F7CE563E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19855" y="3950780"/>
            <a:ext cx="448261" cy="114799"/>
          </a:xfrm>
          <a:custGeom>
            <a:avLst/>
            <a:gdLst>
              <a:gd name="T0" fmla="*/ 32 w 724"/>
              <a:gd name="T1" fmla="*/ 185 h 186"/>
              <a:gd name="T2" fmla="*/ 32 w 724"/>
              <a:gd name="T3" fmla="*/ 185 h 186"/>
              <a:gd name="T4" fmla="*/ 16 w 724"/>
              <a:gd name="T5" fmla="*/ 177 h 186"/>
              <a:gd name="T6" fmla="*/ 16 w 724"/>
              <a:gd name="T7" fmla="*/ 137 h 186"/>
              <a:gd name="T8" fmla="*/ 361 w 724"/>
              <a:gd name="T9" fmla="*/ 0 h 186"/>
              <a:gd name="T10" fmla="*/ 707 w 724"/>
              <a:gd name="T11" fmla="*/ 129 h 186"/>
              <a:gd name="T12" fmla="*/ 715 w 724"/>
              <a:gd name="T13" fmla="*/ 169 h 186"/>
              <a:gd name="T14" fmla="*/ 666 w 724"/>
              <a:gd name="T15" fmla="*/ 177 h 186"/>
              <a:gd name="T16" fmla="*/ 361 w 724"/>
              <a:gd name="T17" fmla="*/ 65 h 186"/>
              <a:gd name="T18" fmla="*/ 56 w 724"/>
              <a:gd name="T19" fmla="*/ 177 h 186"/>
              <a:gd name="T20" fmla="*/ 32 w 724"/>
              <a:gd name="T21" fmla="*/ 185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24" h="186">
                <a:moveTo>
                  <a:pt x="32" y="185"/>
                </a:moveTo>
                <a:lnTo>
                  <a:pt x="32" y="185"/>
                </a:lnTo>
                <a:cubicBezTo>
                  <a:pt x="24" y="185"/>
                  <a:pt x="16" y="185"/>
                  <a:pt x="16" y="177"/>
                </a:cubicBezTo>
                <a:cubicBezTo>
                  <a:pt x="0" y="161"/>
                  <a:pt x="0" y="145"/>
                  <a:pt x="16" y="137"/>
                </a:cubicBezTo>
                <a:cubicBezTo>
                  <a:pt x="104" y="49"/>
                  <a:pt x="225" y="0"/>
                  <a:pt x="361" y="0"/>
                </a:cubicBezTo>
                <a:cubicBezTo>
                  <a:pt x="498" y="0"/>
                  <a:pt x="626" y="49"/>
                  <a:pt x="707" y="129"/>
                </a:cubicBezTo>
                <a:cubicBezTo>
                  <a:pt x="723" y="145"/>
                  <a:pt x="723" y="161"/>
                  <a:pt x="715" y="169"/>
                </a:cubicBezTo>
                <a:cubicBezTo>
                  <a:pt x="699" y="185"/>
                  <a:pt x="683" y="185"/>
                  <a:pt x="666" y="177"/>
                </a:cubicBezTo>
                <a:cubicBezTo>
                  <a:pt x="594" y="105"/>
                  <a:pt x="482" y="65"/>
                  <a:pt x="361" y="65"/>
                </a:cubicBezTo>
                <a:cubicBezTo>
                  <a:pt x="241" y="65"/>
                  <a:pt x="128" y="105"/>
                  <a:pt x="56" y="177"/>
                </a:cubicBezTo>
                <a:cubicBezTo>
                  <a:pt x="48" y="185"/>
                  <a:pt x="40" y="185"/>
                  <a:pt x="32" y="185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5" name="Freeform 428">
            <a:extLst>
              <a:ext uri="{FF2B5EF4-FFF2-40B4-BE49-F238E27FC236}">
                <a16:creationId xmlns:a16="http://schemas.microsoft.com/office/drawing/2014/main" id="{874290B6-FA41-4991-8765-AD0A08935E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90920" y="4060112"/>
            <a:ext cx="314330" cy="90200"/>
          </a:xfrm>
          <a:custGeom>
            <a:avLst/>
            <a:gdLst>
              <a:gd name="T0" fmla="*/ 32 w 507"/>
              <a:gd name="T1" fmla="*/ 145 h 146"/>
              <a:gd name="T2" fmla="*/ 32 w 507"/>
              <a:gd name="T3" fmla="*/ 145 h 146"/>
              <a:gd name="T4" fmla="*/ 8 w 507"/>
              <a:gd name="T5" fmla="*/ 137 h 146"/>
              <a:gd name="T6" fmla="*/ 8 w 507"/>
              <a:gd name="T7" fmla="*/ 97 h 146"/>
              <a:gd name="T8" fmla="*/ 249 w 507"/>
              <a:gd name="T9" fmla="*/ 0 h 146"/>
              <a:gd name="T10" fmla="*/ 490 w 507"/>
              <a:gd name="T11" fmla="*/ 89 h 146"/>
              <a:gd name="T12" fmla="*/ 490 w 507"/>
              <a:gd name="T13" fmla="*/ 137 h 146"/>
              <a:gd name="T14" fmla="*/ 450 w 507"/>
              <a:gd name="T15" fmla="*/ 137 h 146"/>
              <a:gd name="T16" fmla="*/ 249 w 507"/>
              <a:gd name="T17" fmla="*/ 64 h 146"/>
              <a:gd name="T18" fmla="*/ 56 w 507"/>
              <a:gd name="T19" fmla="*/ 137 h 146"/>
              <a:gd name="T20" fmla="*/ 32 w 507"/>
              <a:gd name="T21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7" h="146">
                <a:moveTo>
                  <a:pt x="32" y="145"/>
                </a:moveTo>
                <a:lnTo>
                  <a:pt x="32" y="145"/>
                </a:lnTo>
                <a:cubicBezTo>
                  <a:pt x="24" y="145"/>
                  <a:pt x="16" y="145"/>
                  <a:pt x="8" y="137"/>
                </a:cubicBezTo>
                <a:cubicBezTo>
                  <a:pt x="0" y="121"/>
                  <a:pt x="0" y="105"/>
                  <a:pt x="8" y="97"/>
                </a:cubicBezTo>
                <a:cubicBezTo>
                  <a:pt x="72" y="32"/>
                  <a:pt x="161" y="0"/>
                  <a:pt x="249" y="0"/>
                </a:cubicBezTo>
                <a:cubicBezTo>
                  <a:pt x="346" y="0"/>
                  <a:pt x="434" y="32"/>
                  <a:pt x="490" y="89"/>
                </a:cubicBezTo>
                <a:cubicBezTo>
                  <a:pt x="498" y="105"/>
                  <a:pt x="506" y="121"/>
                  <a:pt x="490" y="137"/>
                </a:cubicBezTo>
                <a:cubicBezTo>
                  <a:pt x="482" y="145"/>
                  <a:pt x="458" y="145"/>
                  <a:pt x="450" y="137"/>
                </a:cubicBezTo>
                <a:cubicBezTo>
                  <a:pt x="402" y="89"/>
                  <a:pt x="330" y="64"/>
                  <a:pt x="249" y="64"/>
                </a:cubicBezTo>
                <a:cubicBezTo>
                  <a:pt x="177" y="64"/>
                  <a:pt x="105" y="89"/>
                  <a:pt x="56" y="137"/>
                </a:cubicBezTo>
                <a:cubicBezTo>
                  <a:pt x="48" y="145"/>
                  <a:pt x="40" y="145"/>
                  <a:pt x="32" y="145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EE3AD330-742F-4868-AA67-9B55380549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53230" y="4938954"/>
            <a:ext cx="1657827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36">
            <a:extLst>
              <a:ext uri="{FF2B5EF4-FFF2-40B4-BE49-F238E27FC236}">
                <a16:creationId xmlns:a16="http://schemas.microsoft.com/office/drawing/2014/main" id="{E8F2E95A-891C-4FCE-BF37-B4DB046737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776" y="4938954"/>
            <a:ext cx="1657827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5" name="Text Placeholder 36">
            <a:extLst>
              <a:ext uri="{FF2B5EF4-FFF2-40B4-BE49-F238E27FC236}">
                <a16:creationId xmlns:a16="http://schemas.microsoft.com/office/drawing/2014/main" id="{A5B40C88-ED74-4454-9F9E-EC05D690AB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69684" y="4938954"/>
            <a:ext cx="1657827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89B6B247-13B5-419C-B84F-1581A95F43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86137" y="4938954"/>
            <a:ext cx="1657827" cy="1130637"/>
          </a:xfrm>
        </p:spPr>
        <p:txBody>
          <a:bodyPr/>
          <a:lstStyle>
            <a:lvl1pPr marL="0" indent="0" algn="ctr">
              <a:buNone/>
              <a:defRPr kumimoji="0" lang="en-US" sz="18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6756043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120" y="1066800"/>
            <a:ext cx="5531157" cy="76200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119" y="1828802"/>
            <a:ext cx="5531159" cy="4360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24" y="1066799"/>
            <a:ext cx="5552655" cy="76200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24" y="1828801"/>
            <a:ext cx="5552656" cy="4360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845F6-0D50-D047-ACC8-D5F5460962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68444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9810AC-5AD7-7E4B-ABC7-6627594537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0237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26276386-901D-544C-BAA2-153A3CB7EA4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2463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19" y="1066801"/>
            <a:ext cx="4305704" cy="99059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61" y="1066800"/>
            <a:ext cx="6541619" cy="5105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119" y="2057400"/>
            <a:ext cx="4305704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8DDDF-339C-7444-9E8E-5C3D6C9086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020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19" y="987425"/>
            <a:ext cx="4305704" cy="106997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61" y="987425"/>
            <a:ext cx="6541619" cy="5184775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119" y="2057400"/>
            <a:ext cx="4305704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652E72-418F-264F-8BD6-724A7AF043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9616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7118" y="990601"/>
            <a:ext cx="11257762" cy="5184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15776-A1B0-1347-8253-79DDDAB40C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970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98069" y="838199"/>
            <a:ext cx="262681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7118" y="838199"/>
            <a:ext cx="844332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60FB7-BDDB-1844-A80B-BF05CBA456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46875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1123822" y="228600"/>
            <a:ext cx="10225801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 kern="120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5pPr>
            <a:lvl6pPr marL="25146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6pPr>
            <a:lvl7pPr marL="29718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7pPr>
            <a:lvl8pPr marL="34290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8pPr>
            <a:lvl9pPr marL="38862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en-US">
                <a:solidFill>
                  <a:srgbClr val="0070C0"/>
                </a:solidFill>
                <a:effectLst/>
              </a:rPr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585E166C-8C2C-284E-9EE1-8A85D05592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28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489" y="1122363"/>
            <a:ext cx="9143023" cy="238760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489" y="3602038"/>
            <a:ext cx="914302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933" y="1066801"/>
            <a:ext cx="11163947" cy="5108575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2067EE-7B0C-443F-95ED-32EC98329FA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51847" y="698463"/>
            <a:ext cx="1688306" cy="27195"/>
            <a:chOff x="9673249" y="2043533"/>
            <a:chExt cx="7919727" cy="1275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7327A8-9EF1-4DFF-A77E-51D668A4B33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929BEB-8631-40A5-84C0-9BD804E46879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EA59B6-B6C9-41B8-A29C-9B802F29D5DB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F96260-F6C9-4E4F-A34A-3660C6FDB2F0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1C5E4E-EBDD-4289-AED7-2EAEFC3CD623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B678F4-A279-4B06-8ED8-DB054C61C91E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605" y="1709739"/>
            <a:ext cx="10515063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605" y="4589464"/>
            <a:ext cx="10515063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1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38470" y="250276"/>
            <a:ext cx="1051310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title text format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470" y="1066801"/>
            <a:ext cx="10513107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</p:txBody>
      </p:sp>
      <p:pic>
        <p:nvPicPr>
          <p:cNvPr id="1031" name="Picture 2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" y="250276"/>
            <a:ext cx="36494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F59DA53-1A2B-47AD-B0C0-056133D0CAEC}"/>
              </a:ext>
            </a:extLst>
          </p:cNvPr>
          <p:cNvSpPr>
            <a:spLocks/>
          </p:cNvSpPr>
          <p:nvPr userDrawn="1"/>
        </p:nvSpPr>
        <p:spPr>
          <a:xfrm>
            <a:off x="11600669" y="250276"/>
            <a:ext cx="422077" cy="422189"/>
          </a:xfrm>
          <a:prstGeom prst="ellipse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3EE4C-9BC7-48EA-BBEF-24357FF98F53}"/>
              </a:ext>
            </a:extLst>
          </p:cNvPr>
          <p:cNvSpPr txBox="1">
            <a:spLocks/>
          </p:cNvSpPr>
          <p:nvPr userDrawn="1"/>
        </p:nvSpPr>
        <p:spPr>
          <a:xfrm>
            <a:off x="11423904" y="278728"/>
            <a:ext cx="780288" cy="36929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fld id="{8C8643B8-3AF7-4439-9600-88F6D67B04F6}" type="slidenum">
              <a:rPr lang="id-ID" sz="1200" b="1" smtClean="0">
                <a:solidFill>
                  <a:schemeClr val="bg1"/>
                </a:solidFill>
                <a:latin typeface="Roboto Light"/>
                <a:cs typeface="Roboto Light"/>
              </a:rPr>
              <a:t>‹#›</a:t>
            </a:fld>
            <a:endParaRPr lang="id-ID" sz="24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490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32" r:id="rId13"/>
    <p:sldLayoutId id="2147483730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2" r:id="rId20"/>
    <p:sldLayoutId id="2147483729" r:id="rId21"/>
    <p:sldLayoutId id="2147483782" r:id="rId22"/>
  </p:sldLayoutIdLst>
  <p:hf hdr="0" ftr="0" dt="0"/>
  <p:txStyles>
    <p:titleStyle>
      <a:lvl1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 kern="1200" cap="all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6pPr>
      <a:lvl7pPr marL="29718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7pPr>
      <a:lvl8pPr marL="34290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8pPr>
      <a:lvl9pPr marL="38862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813"/>
        </a:spcBef>
        <a:spcAft>
          <a:spcPct val="0"/>
        </a:spcAft>
        <a:buClr>
          <a:srgbClr val="0070C0"/>
        </a:buClr>
        <a:buSzPct val="100000"/>
        <a:buFont typeface="Arial" panose="020B0604020202020204" pitchFamily="34" charset="0"/>
        <a:buChar char="•"/>
        <a:defRPr sz="2000" kern="1200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70C0"/>
        </a:buClr>
        <a:buSzPct val="100000"/>
        <a:buFont typeface="Arial" panose="020B0604020202020204" pitchFamily="34" charset="0"/>
        <a:buChar char="•"/>
        <a:defRPr kern="1200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2pPr>
      <a:lvl3pPr marL="1200150" indent="-28575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70C0"/>
        </a:buClr>
        <a:buSzPct val="100000"/>
        <a:buFont typeface="Arial" panose="020B0604020202020204" pitchFamily="34" charset="0"/>
        <a:buChar char="•"/>
        <a:defRPr sz="1600" kern="1200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3pPr>
      <a:lvl4pPr marL="1657350" indent="-28575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70C0"/>
        </a:buClr>
        <a:buSzPct val="100000"/>
        <a:buFont typeface="Arial" panose="020B0604020202020204" pitchFamily="34" charset="0"/>
        <a:buChar char="•"/>
        <a:defRPr sz="1400" kern="1200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4pPr>
      <a:lvl5pPr marL="2114550" indent="-28575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70C0"/>
        </a:buClr>
        <a:buSzPct val="100000"/>
        <a:buFont typeface="Arial" panose="020B0604020202020204" pitchFamily="34" charset="0"/>
        <a:buChar char="•"/>
        <a:defRPr sz="1400" kern="1200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38470" y="250276"/>
            <a:ext cx="1051310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title text format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470" y="1066801"/>
            <a:ext cx="10513107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59DA53-1A2B-47AD-B0C0-056133D0CAEC}"/>
              </a:ext>
            </a:extLst>
          </p:cNvPr>
          <p:cNvSpPr>
            <a:spLocks/>
          </p:cNvSpPr>
          <p:nvPr userDrawn="1"/>
        </p:nvSpPr>
        <p:spPr>
          <a:xfrm>
            <a:off x="11600669" y="250276"/>
            <a:ext cx="422077" cy="422189"/>
          </a:xfrm>
          <a:prstGeom prst="ellipse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3EE4C-9BC7-48EA-BBEF-24357FF98F53}"/>
              </a:ext>
            </a:extLst>
          </p:cNvPr>
          <p:cNvSpPr txBox="1">
            <a:spLocks/>
          </p:cNvSpPr>
          <p:nvPr userDrawn="1"/>
        </p:nvSpPr>
        <p:spPr>
          <a:xfrm>
            <a:off x="11423904" y="278728"/>
            <a:ext cx="780288" cy="36929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fld id="{8C8643B8-3AF7-4439-9600-88F6D67B04F6}" type="slidenum">
              <a:rPr lang="id-ID" sz="1200" b="1" smtClean="0">
                <a:solidFill>
                  <a:schemeClr val="tx1"/>
                </a:solidFill>
                <a:latin typeface="Roboto Light"/>
                <a:cs typeface="Roboto Light"/>
              </a:rPr>
              <a:t>‹#›</a:t>
            </a:fld>
            <a:endParaRPr lang="id-ID" sz="240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AD5EA-9281-43C1-BA10-4D9CDCC0BE4E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52" r="27975" b="19270"/>
          <a:stretch>
            <a:fillRect/>
          </a:stretch>
        </p:blipFill>
        <p:spPr>
          <a:xfrm>
            <a:off x="174108" y="250276"/>
            <a:ext cx="592035" cy="5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38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</p:sldLayoutIdLst>
  <p:hf hdr="0" ftr="0" dt="0"/>
  <p:txStyles>
    <p:titleStyle>
      <a:lvl1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 kern="1200" cap="all" baseline="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6pPr>
      <a:lvl7pPr marL="29718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7pPr>
      <a:lvl8pPr marL="34290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8pPr>
      <a:lvl9pPr marL="38862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813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kern="1200" baseline="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2pPr>
      <a:lvl3pPr marL="1200150" indent="-28575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3pPr>
      <a:lvl4pPr marL="1657350" indent="-28575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4pPr>
      <a:lvl5pPr marL="2114550" indent="-28575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5" y="6356350"/>
            <a:ext cx="12192001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23823" y="254000"/>
            <a:ext cx="1022775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471" y="1066801"/>
            <a:ext cx="10513107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9" name="Text Box 3"/>
          <p:cNvSpPr txBox="1">
            <a:spLocks noChangeArrowheads="1"/>
          </p:cNvSpPr>
          <p:nvPr/>
        </p:nvSpPr>
        <p:spPr bwMode="auto">
          <a:xfrm>
            <a:off x="842379" y="6416677"/>
            <a:ext cx="274212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172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4725916" y="6418265"/>
            <a:ext cx="2740171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>
              <a:buClrTx/>
              <a:buSzPct val="100000"/>
              <a:buFontTx/>
              <a:buNone/>
              <a:tabLst>
                <a:tab pos="0" algn="l"/>
                <a:tab pos="457086" algn="l"/>
                <a:tab pos="914172" algn="l"/>
                <a:tab pos="1371257" algn="l"/>
                <a:tab pos="1828343" algn="l"/>
                <a:tab pos="2285429" algn="l"/>
                <a:tab pos="2742514" algn="l"/>
                <a:tab pos="3199600" algn="l"/>
                <a:tab pos="3656686" algn="l"/>
                <a:tab pos="4113772" algn="l"/>
                <a:tab pos="4570857" algn="l"/>
                <a:tab pos="5027943" algn="l"/>
                <a:tab pos="5485029" algn="l"/>
                <a:tab pos="5942114" algn="l"/>
                <a:tab pos="6399200" algn="l"/>
                <a:tab pos="6856286" algn="l"/>
                <a:tab pos="7313371" algn="l"/>
                <a:tab pos="7770457" algn="l"/>
                <a:tab pos="8227543" algn="l"/>
                <a:tab pos="8684629" algn="l"/>
                <a:tab pos="9141714" algn="l"/>
              </a:tabLst>
              <a:defRPr sz="1600" smtClean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defTabSz="914172">
              <a:defRPr/>
            </a:pPr>
            <a:fld id="{3B10F316-94BB-A042-9DCF-8F22C1FA369B}" type="slidenum">
              <a:rPr lang="en-US" altLang="en-US"/>
              <a:pPr defTabSz="914172"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1" y="204789"/>
            <a:ext cx="558980" cy="6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 bwMode="auto">
          <a:xfrm>
            <a:off x="1123823" y="718280"/>
            <a:ext cx="1022775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279490" y="6412470"/>
            <a:ext cx="311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US" b="1" dirty="0">
                <a:solidFill>
                  <a:srgbClr val="FFFFFF"/>
                </a:solidFill>
              </a:rPr>
              <a:t>VNPT IT</a:t>
            </a:r>
          </a:p>
        </p:txBody>
      </p:sp>
    </p:spTree>
    <p:extLst>
      <p:ext uri="{BB962C8B-B14F-4D97-AF65-F5344CB8AC3E}">
        <p14:creationId xmlns:p14="http://schemas.microsoft.com/office/powerpoint/2010/main" val="264004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hf hdr="0" ftr="0" dt="0"/>
  <p:txStyles>
    <p:titleStyle>
      <a:lvl1pPr algn="l" defTabSz="457086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 kern="1200">
          <a:solidFill>
            <a:srgbClr val="0070C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l" defTabSz="457086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2pPr>
      <a:lvl3pPr algn="l" defTabSz="457086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3pPr>
      <a:lvl4pPr algn="l" defTabSz="457086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4pPr>
      <a:lvl5pPr algn="l" defTabSz="457086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5pPr>
      <a:lvl6pPr marL="2513972" indent="-228543" algn="l" defTabSz="457086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99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6pPr>
      <a:lvl7pPr marL="2971057" indent="-228543" algn="l" defTabSz="457086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99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7pPr>
      <a:lvl8pPr marL="3428143" indent="-228543" algn="l" defTabSz="457086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99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8pPr>
      <a:lvl9pPr marL="3885229" indent="-228543" algn="l" defTabSz="457086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99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9pPr>
    </p:titleStyle>
    <p:bodyStyle>
      <a:lvl1pPr marL="342815" indent="-342815" algn="l" defTabSz="457086" rtl="0" eaLnBrk="0" fontAlgn="base" hangingPunct="0">
        <a:lnSpc>
          <a:spcPct val="90000"/>
        </a:lnSpc>
        <a:spcBef>
          <a:spcPts val="813"/>
        </a:spcBef>
        <a:spcAft>
          <a:spcPct val="0"/>
        </a:spcAft>
        <a:buClr>
          <a:srgbClr val="000000"/>
        </a:buClr>
        <a:buSzPct val="100000"/>
        <a:buFont typeface="Tahoma" charset="0"/>
        <a:buChar char="●"/>
        <a:defRPr sz="2000" kern="1200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765" indent="-285679" algn="l" defTabSz="457086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ahoma" charset="0"/>
        <a:buChar char="─"/>
        <a:defRPr kern="1200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99850" indent="-285679" algn="l" defTabSz="457086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ahoma" charset="0"/>
        <a:buChar char="▪"/>
        <a:defRPr sz="1600" kern="1200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599800" indent="-228543" algn="l" defTabSz="457086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 kern="1200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6886" indent="-228543" algn="l" defTabSz="457086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 kern="1200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5" y="6356350"/>
            <a:ext cx="12192001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23823" y="254000"/>
            <a:ext cx="1022775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470" y="1066801"/>
            <a:ext cx="10513107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9" name="Text Box 3"/>
          <p:cNvSpPr txBox="1">
            <a:spLocks noChangeArrowheads="1"/>
          </p:cNvSpPr>
          <p:nvPr/>
        </p:nvSpPr>
        <p:spPr bwMode="auto">
          <a:xfrm>
            <a:off x="842379" y="6416676"/>
            <a:ext cx="274212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4725915" y="6418264"/>
            <a:ext cx="2740171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 smtClean="0">
                <a:solidFill>
                  <a:srgbClr val="FFFFFF"/>
                </a:solidFill>
                <a:latin typeface="Segoe UI" panose="020B0502040204020203" pitchFamily="34" charset="0"/>
                <a:ea typeface="Microsoft YaHei" panose="020B0503020204020204" pitchFamily="34" charset="-122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3B10F316-94BB-A042-9DCF-8F22C1FA36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1" y="204788"/>
            <a:ext cx="558980" cy="6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 bwMode="auto">
          <a:xfrm>
            <a:off x="1123823" y="718280"/>
            <a:ext cx="1022775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279490" y="6412469"/>
            <a:ext cx="311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VNPT</a:t>
            </a:r>
          </a:p>
        </p:txBody>
      </p:sp>
    </p:spTree>
    <p:extLst>
      <p:ext uri="{BB962C8B-B14F-4D97-AF65-F5344CB8AC3E}">
        <p14:creationId xmlns:p14="http://schemas.microsoft.com/office/powerpoint/2010/main" val="116437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hdr="0" ftr="0" dt="0"/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 kern="120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0070C0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6pPr>
      <a:lvl7pPr marL="29718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7pPr>
      <a:lvl8pPr marL="34290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8pPr>
      <a:lvl9pPr marL="38862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50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813"/>
        </a:spcBef>
        <a:spcAft>
          <a:spcPct val="0"/>
        </a:spcAft>
        <a:buClr>
          <a:srgbClr val="000000"/>
        </a:buClr>
        <a:buSzPct val="100000"/>
        <a:buFont typeface="Tahoma" charset="0"/>
        <a:buChar char="●"/>
        <a:defRPr sz="2000" kern="1200">
          <a:solidFill>
            <a:srgbClr val="00000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ahoma" charset="0"/>
        <a:buChar char="─"/>
        <a:defRPr kern="1200">
          <a:solidFill>
            <a:srgbClr val="00000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2pPr>
      <a:lvl3pPr marL="1200150" indent="-28575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ahoma" charset="0"/>
        <a:buChar char="▪"/>
        <a:defRPr sz="1600" kern="1200">
          <a:solidFill>
            <a:srgbClr val="00000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 kern="1200">
          <a:solidFill>
            <a:srgbClr val="00000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 kern="1200">
          <a:solidFill>
            <a:srgbClr val="00000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883229"/>
            <a:ext cx="4986338" cy="1230085"/>
          </a:xfrm>
        </p:spPr>
        <p:txBody>
          <a:bodyPr/>
          <a:lstStyle/>
          <a:p>
            <a:r>
              <a:rPr lang="vi-VN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THỬ VIỆC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3" y="4927600"/>
            <a:ext cx="4816249" cy="976311"/>
          </a:xfrm>
        </p:spPr>
        <p:txBody>
          <a:bodyPr>
            <a:noAutofit/>
          </a:bodyPr>
          <a:lstStyle/>
          <a:p>
            <a:r>
              <a:rPr lang="vi-V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hướng dẫn: Trần Thiên Long</a:t>
            </a:r>
          </a:p>
          <a:p>
            <a:r>
              <a:rPr lang="vi-V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hiện: Nguyễn Thị Ngọc Diệu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F8433-14DC-4D53-A379-89E7273B4B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52" r="27975" b="19270"/>
          <a:stretch>
            <a:fillRect/>
          </a:stretch>
        </p:blipFill>
        <p:spPr>
          <a:xfrm>
            <a:off x="11049000" y="159119"/>
            <a:ext cx="1143000" cy="103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9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1831" y="1941665"/>
            <a:ext cx="4269656" cy="17456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“Tuyển dụng VNPT”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Rectangle 10"/>
          <p:cNvSpPr/>
          <p:nvPr/>
        </p:nvSpPr>
        <p:spPr>
          <a:xfrm>
            <a:off x="5878286" y="1720840"/>
            <a:ext cx="59653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Thực hiện thiết kế, code trên visual code.</a:t>
            </a:r>
          </a:p>
          <a:p>
            <a:pPr lvl="0" algn="just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Xây dựng website tuyển dụng nhân sự dựa vào trang web tuyển dụng chính của tập đoàn bưu chính viễn thông vnpt:</a:t>
            </a:r>
          </a:p>
          <a:p>
            <a:pPr algn="just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Thực hiện các trang chính của website bao gồm trang chủ, giới thiệu, việc làm, quy định và liên hệ.</a:t>
            </a:r>
          </a:p>
          <a:p>
            <a:pPr algn="just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Bên cạnh đó, thực hiện các giao diện cv ứng tuyển để thêm vào trang việc làm.</a:t>
            </a:r>
          </a:p>
        </p:txBody>
      </p:sp>
    </p:spTree>
    <p:extLst>
      <p:ext uri="{BB962C8B-B14F-4D97-AF65-F5344CB8AC3E}">
        <p14:creationId xmlns:p14="http://schemas.microsoft.com/office/powerpoint/2010/main" val="98294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470" y="816429"/>
            <a:ext cx="10513107" cy="2220685"/>
          </a:xfrm>
        </p:spPr>
        <p:txBody>
          <a:bodyPr/>
          <a:lstStyle/>
          <a:p>
            <a:r>
              <a:rPr lang="vi-VN" sz="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Sản phẩm demo</a:t>
            </a:r>
            <a:endParaRPr lang="vi-VN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7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37EE5A-DAD4-40B0-9A00-6B350AFD1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" y="847022"/>
            <a:ext cx="7823390" cy="6010977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5696778" y="1"/>
            <a:ext cx="6587612" cy="6858000"/>
          </a:xfrm>
          <a:custGeom>
            <a:avLst/>
            <a:gdLst>
              <a:gd name="connsiteX0" fmla="*/ 1714499 w 6587612"/>
              <a:gd name="connsiteY0" fmla="*/ 0 h 6857999"/>
              <a:gd name="connsiteX1" fmla="*/ 6587612 w 6587612"/>
              <a:gd name="connsiteY1" fmla="*/ 0 h 6857999"/>
              <a:gd name="connsiteX2" fmla="*/ 6587612 w 6587612"/>
              <a:gd name="connsiteY2" fmla="*/ 6857999 h 6857999"/>
              <a:gd name="connsiteX3" fmla="*/ 0 w 658761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7612" h="6857999">
                <a:moveTo>
                  <a:pt x="1714499" y="0"/>
                </a:moveTo>
                <a:lnTo>
                  <a:pt x="6587612" y="0"/>
                </a:lnTo>
                <a:lnTo>
                  <a:pt x="658761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5163672" y="0"/>
            <a:ext cx="2321714" cy="6858000"/>
          </a:xfrm>
          <a:prstGeom prst="parallelogram">
            <a:avLst>
              <a:gd name="adj" fmla="val 74888"/>
            </a:avLst>
          </a:prstGeom>
          <a:solidFill>
            <a:srgbClr val="72AAE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5401134" y="-152400"/>
            <a:ext cx="1765300" cy="7239000"/>
          </a:xfrm>
          <a:prstGeom prst="line">
            <a:avLst/>
          </a:prstGeom>
          <a:ln>
            <a:solidFill>
              <a:srgbClr val="499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/>
          <p:cNvSpPr txBox="1">
            <a:spLocks/>
          </p:cNvSpPr>
          <p:nvPr/>
        </p:nvSpPr>
        <p:spPr>
          <a:xfrm>
            <a:off x="7189636" y="1790701"/>
            <a:ext cx="4536298" cy="923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Roboto Condensed" pitchFamily="2" charset="0"/>
              <a:cs typeface="Segoe UI" panose="020B0502040204020203" pitchFamily="34" charset="0"/>
            </a:endParaRPr>
          </a:p>
        </p:txBody>
      </p:sp>
      <p:pic>
        <p:nvPicPr>
          <p:cNvPr id="12" name="Picture 1162">
            <a:extLst>
              <a:ext uri="{FF2B5EF4-FFF2-40B4-BE49-F238E27FC236}">
                <a16:creationId xmlns:a16="http://schemas.microsoft.com/office/drawing/2014/main" id="{CAEA67E0-ADFC-4615-8C40-0FB2C4A1F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100000"/>
          </a:blip>
          <a:stretch>
            <a:fillRect/>
          </a:stretch>
        </p:blipFill>
        <p:spPr>
          <a:xfrm>
            <a:off x="9169004" y="2939359"/>
            <a:ext cx="950340" cy="12646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195F7C-2F3C-453F-AA33-768D7942E3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34" y="2413322"/>
            <a:ext cx="3724275" cy="1905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927D9605-E90A-4D65-B1F0-71B5AFF0C88B}"/>
              </a:ext>
            </a:extLst>
          </p:cNvPr>
          <p:cNvSpPr/>
          <p:nvPr/>
        </p:nvSpPr>
        <p:spPr>
          <a:xfrm>
            <a:off x="7075714" y="4405747"/>
            <a:ext cx="4865915" cy="193753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0000" tIns="45000" rIns="90000" bIns="45000">
            <a:spAutoFit/>
          </a:bodyPr>
          <a:lstStyle/>
          <a:p>
            <a:pPr marL="0" marR="0" lvl="0" indent="0" algn="ctr" defTabSz="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VNPT KHÁNH HÒA</a:t>
            </a:r>
          </a:p>
          <a:p>
            <a:pPr marL="0" marR="0" lvl="0" indent="0" algn="ctr" defTabSz="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Trung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tâm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Công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nghệ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Thông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 Tin</a:t>
            </a:r>
          </a:p>
          <a:p>
            <a:pPr marL="0" marR="0" lvl="0" indent="0" algn="ctr" defTabSz="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04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Lê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Lợi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, X</a:t>
            </a:r>
            <a:r>
              <a:rPr kumimoji="0" lang="vi-V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ư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ơng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Huân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, 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</a:b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Nha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 Trang, Khánh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Hòa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Microsoft YaHei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  <a:sym typeface="Arial" pitchFamily="34" charset="0"/>
              </a:rPr>
              <a:t>Website: www.cenit.vn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Microsoft YaHei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016C90-2321-468E-A017-95BB2DF2BB8F}"/>
              </a:ext>
            </a:extLst>
          </p:cNvPr>
          <p:cNvSpPr txBox="1"/>
          <p:nvPr/>
        </p:nvSpPr>
        <p:spPr>
          <a:xfrm>
            <a:off x="7326499" y="1813158"/>
            <a:ext cx="47207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TRÂN TRỌNG CẢM ƠN</a:t>
            </a:r>
          </a:p>
        </p:txBody>
      </p:sp>
    </p:spTree>
    <p:extLst>
      <p:ext uri="{BB962C8B-B14F-4D97-AF65-F5344CB8AC3E}">
        <p14:creationId xmlns:p14="http://schemas.microsoft.com/office/powerpoint/2010/main" val="3618805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 việc thực hiện</a:t>
            </a:r>
            <a:endParaRPr lang="vi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 NGHIỆM ĐẠT ĐƯỢC</a:t>
            </a:r>
            <a:endParaRPr lang="vi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 KHĂN VÀ ĐỀ XUẤT</a:t>
            </a:r>
            <a:endParaRPr lang="vi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 BẢN THÂN</a:t>
            </a:r>
            <a:endParaRPr lang="vi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8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F008F0-9C3B-4C54-8C4E-0B80A4B8B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922" y="0"/>
            <a:ext cx="101061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EABCD-D35D-435C-A2AC-140A6D1775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68410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F8433-14DC-4D53-A379-89E7273B4B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52" r="27975" b="19270"/>
          <a:stretch>
            <a:fillRect/>
          </a:stretch>
        </p:blipFill>
        <p:spPr>
          <a:xfrm>
            <a:off x="2070992" y="551003"/>
            <a:ext cx="1509485" cy="145375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E4F2302-98DD-461A-89B2-F304FCA72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2325571"/>
            <a:ext cx="4693529" cy="1745667"/>
          </a:xfrm>
        </p:spPr>
        <p:txBody>
          <a:bodyPr/>
          <a:lstStyle/>
          <a:p>
            <a:pPr defTabSz="914217"/>
            <a:r>
              <a:rPr lang="en-US" sz="4000" dirty="0" smtClean="0"/>
              <a:t>1. </a:t>
            </a:r>
            <a:r>
              <a:rPr lang="vi-VN" sz="4000" dirty="0" smtClean="0"/>
              <a:t>CÔNG VIỆC THỰC HIỆN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97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1. Công việc thực hiện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119" y="1066801"/>
            <a:ext cx="5533113" cy="4162925"/>
          </a:xfrm>
        </p:spPr>
        <p:txBody>
          <a:bodyPr/>
          <a:lstStyle/>
          <a:p>
            <a:pPr marL="0" indent="0">
              <a:buNone/>
            </a:pPr>
            <a:r>
              <a:rPr lang="vi-VN" dirty="0" smtClean="0"/>
              <a:t>1.1. Xây dựng phần mềm tiếp nhận phản ánh lĩnh vực dịch vụ công ích 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 smtClean="0"/>
              <a:t>1.2. Xây dựng website “Tuyển dụng VNPT”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BC97092-B95C-E44B-B936-88D54EC7A8C7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861" y="1800197"/>
            <a:ext cx="5537020" cy="43751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9" y="1800197"/>
            <a:ext cx="5626927" cy="43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470" y="250275"/>
            <a:ext cx="10513107" cy="1251954"/>
          </a:xfrm>
        </p:spPr>
        <p:txBody>
          <a:bodyPr/>
          <a:lstStyle/>
          <a:p>
            <a:r>
              <a:rPr lang="vi-VN" dirty="0"/>
              <a:t>1.1. Xây dựng phần mềm tiếp nhận phản ánh lĩnh vực dịch vụ công ích </a:t>
            </a:r>
            <a:br>
              <a:rPr lang="vi-VN" dirty="0"/>
            </a:br>
            <a:endParaRPr lang="vi-V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768133" y="1700809"/>
            <a:ext cx="4751751" cy="1499591"/>
          </a:xfrm>
        </p:spPr>
        <p:txBody>
          <a:bodyPr/>
          <a:lstStyle/>
          <a:p>
            <a:pPr marL="0" indent="0">
              <a:buNone/>
            </a:pP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1.1.1. Tìm hiểu về bộ source MVC của trung tâm CenIT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4294967295"/>
          </p:nvPr>
        </p:nvSpPr>
        <p:spPr>
          <a:xfrm>
            <a:off x="0" y="6418263"/>
            <a:ext cx="2740025" cy="3635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BC97092-B95C-E44B-B936-88D54EC7A8C7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768133" y="3875313"/>
            <a:ext cx="4751751" cy="1561659"/>
          </a:xfrm>
        </p:spPr>
        <p:txBody>
          <a:bodyPr/>
          <a:lstStyle/>
          <a:p>
            <a:pPr marL="0" indent="0">
              <a:buNone/>
            </a:pP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1.1.2. Thực hiện, xây dựng hai màn hình đơn vị cung ứng và nhân sự đại diện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3" r="14983"/>
          <a:stretch>
            <a:fillRect/>
          </a:stretch>
        </p:blipFill>
        <p:spPr>
          <a:xfrm>
            <a:off x="677918" y="1700808"/>
            <a:ext cx="5912068" cy="3736163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42719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13" y="163190"/>
            <a:ext cx="10513107" cy="431800"/>
          </a:xfrm>
        </p:spPr>
        <p:txBody>
          <a:bodyPr/>
          <a:lstStyle/>
          <a:p>
            <a:r>
              <a:rPr lang="vi-V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bộ source MVC của trung tâm </a:t>
            </a:r>
            <a:r>
              <a:rPr lang="vi-V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CenIT </a:t>
            </a:r>
            <a:endParaRPr lang="vi-V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smtClean="0"/>
              <a:t>Controllers</a:t>
            </a:r>
            <a:endParaRPr lang="vi-V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 smtClean="0"/>
              <a:t>Models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vi-VN" dirty="0" smtClean="0"/>
              <a:t>View</a:t>
            </a:r>
            <a:endParaRPr lang="vi-V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dirty="0" smtClean="0"/>
              <a:t>CACHE</a:t>
            </a:r>
            <a:endParaRPr lang="vi-V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vi-VN" dirty="0" smtClean="0"/>
              <a:t>BUSINESS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132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F92E56-31A1-1E4A-B5A0-91F13A1159F2}"/>
              </a:ext>
            </a:extLst>
          </p:cNvPr>
          <p:cNvSpPr>
            <a:spLocks noGrp="1"/>
          </p:cNvSpPr>
          <p:nvPr/>
        </p:nvSpPr>
        <p:spPr bwMode="auto">
          <a:xfrm>
            <a:off x="1191556" y="165100"/>
            <a:ext cx="1022775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 kern="1200">
                <a:solidFill>
                  <a:srgbClr val="0070C0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 b="1">
                <a:solidFill>
                  <a:srgbClr val="0070C0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6pPr>
            <a:lvl7pPr marL="29718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7pPr>
            <a:lvl8pPr marL="34290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8pPr>
            <a:lvl9pPr marL="3886200" indent="-22860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500">
                <a:solidFill>
                  <a:srgbClr val="000000"/>
                </a:solidFill>
                <a:latin typeface="Calibri Light" panose="020F03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CỦA CÁC THÀNH PHẦN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C59F2A7-4223-2043-9563-8E0199076B6B}"/>
              </a:ext>
            </a:extLst>
          </p:cNvPr>
          <p:cNvSpPr>
            <a:spLocks noGrp="1"/>
          </p:cNvSpPr>
          <p:nvPr/>
        </p:nvSpPr>
        <p:spPr bwMode="auto">
          <a:xfrm>
            <a:off x="4793648" y="6329364"/>
            <a:ext cx="2740171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1219170" rtl="0" eaLnBrk="1" latinLnBrk="0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 kern="1200">
                <a:solidFill>
                  <a:srgbClr val="FFFFFF"/>
                </a:solidFill>
                <a:latin typeface="Segoe UI" panose="020B0502040204020203" pitchFamily="34" charset="0"/>
                <a:ea typeface="Microsoft YaHei" panose="020B0503020204020204" pitchFamily="34" charset="-122"/>
                <a:cs typeface="Segoe UI" panose="020B0502040204020203" pitchFamily="34" charset="0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E9810AC-5AD7-7E4B-ABC7-6627594537EE}" type="slidenum"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7</a:t>
            </a:fld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AA65FC-C076-9B45-9BE9-F2C787C4F5F1}"/>
              </a:ext>
            </a:extLst>
          </p:cNvPr>
          <p:cNvGrpSpPr/>
          <p:nvPr/>
        </p:nvGrpSpPr>
        <p:grpSpPr>
          <a:xfrm>
            <a:off x="8325937" y="3489898"/>
            <a:ext cx="1060424" cy="1066032"/>
            <a:chOff x="776288" y="2444750"/>
            <a:chExt cx="600075" cy="6032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4A6E930-7599-7043-8956-1336D6F65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288" y="2444750"/>
              <a:ext cx="600075" cy="6032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8A0C37B-6B2E-B54E-AF10-027C27D51255}"/>
                </a:ext>
              </a:extLst>
            </p:cNvPr>
            <p:cNvGrpSpPr/>
            <p:nvPr/>
          </p:nvGrpSpPr>
          <p:grpSpPr>
            <a:xfrm>
              <a:off x="862013" y="2624931"/>
              <a:ext cx="430213" cy="242888"/>
              <a:chOff x="862013" y="2847975"/>
              <a:chExt cx="430213" cy="242888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97E17E60-905F-604C-AD06-EC04898CE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7263" y="2847975"/>
                <a:ext cx="334963" cy="242888"/>
              </a:xfrm>
              <a:custGeom>
                <a:avLst/>
                <a:gdLst>
                  <a:gd name="T0" fmla="*/ 191 w 197"/>
                  <a:gd name="T1" fmla="*/ 72 h 143"/>
                  <a:gd name="T2" fmla="*/ 184 w 197"/>
                  <a:gd name="T3" fmla="*/ 72 h 143"/>
                  <a:gd name="T4" fmla="*/ 172 w 197"/>
                  <a:gd name="T5" fmla="*/ 43 h 143"/>
                  <a:gd name="T6" fmla="*/ 157 w 197"/>
                  <a:gd name="T7" fmla="*/ 31 h 143"/>
                  <a:gd name="T8" fmla="*/ 126 w 197"/>
                  <a:gd name="T9" fmla="*/ 31 h 143"/>
                  <a:gd name="T10" fmla="*/ 126 w 197"/>
                  <a:gd name="T11" fmla="*/ 2 h 143"/>
                  <a:gd name="T12" fmla="*/ 123 w 197"/>
                  <a:gd name="T13" fmla="*/ 0 h 143"/>
                  <a:gd name="T14" fmla="*/ 2 w 197"/>
                  <a:gd name="T15" fmla="*/ 0 h 143"/>
                  <a:gd name="T16" fmla="*/ 0 w 197"/>
                  <a:gd name="T17" fmla="*/ 2 h 143"/>
                  <a:gd name="T18" fmla="*/ 0 w 197"/>
                  <a:gd name="T19" fmla="*/ 122 h 143"/>
                  <a:gd name="T20" fmla="*/ 2 w 197"/>
                  <a:gd name="T21" fmla="*/ 125 h 143"/>
                  <a:gd name="T22" fmla="*/ 19 w 197"/>
                  <a:gd name="T23" fmla="*/ 125 h 143"/>
                  <a:gd name="T24" fmla="*/ 39 w 197"/>
                  <a:gd name="T25" fmla="*/ 143 h 143"/>
                  <a:gd name="T26" fmla="*/ 60 w 197"/>
                  <a:gd name="T27" fmla="*/ 125 h 143"/>
                  <a:gd name="T28" fmla="*/ 138 w 197"/>
                  <a:gd name="T29" fmla="*/ 125 h 143"/>
                  <a:gd name="T30" fmla="*/ 159 w 197"/>
                  <a:gd name="T31" fmla="*/ 143 h 143"/>
                  <a:gd name="T32" fmla="*/ 180 w 197"/>
                  <a:gd name="T33" fmla="*/ 125 h 143"/>
                  <a:gd name="T34" fmla="*/ 191 w 197"/>
                  <a:gd name="T35" fmla="*/ 125 h 143"/>
                  <a:gd name="T36" fmla="*/ 197 w 197"/>
                  <a:gd name="T37" fmla="*/ 119 h 143"/>
                  <a:gd name="T38" fmla="*/ 197 w 197"/>
                  <a:gd name="T39" fmla="*/ 78 h 143"/>
                  <a:gd name="T40" fmla="*/ 191 w 197"/>
                  <a:gd name="T41" fmla="*/ 72 h 143"/>
                  <a:gd name="T42" fmla="*/ 157 w 197"/>
                  <a:gd name="T43" fmla="*/ 36 h 143"/>
                  <a:gd name="T44" fmla="*/ 168 w 197"/>
                  <a:gd name="T45" fmla="*/ 44 h 143"/>
                  <a:gd name="T46" fmla="*/ 179 w 197"/>
                  <a:gd name="T47" fmla="*/ 72 h 143"/>
                  <a:gd name="T48" fmla="*/ 126 w 197"/>
                  <a:gd name="T49" fmla="*/ 72 h 143"/>
                  <a:gd name="T50" fmla="*/ 126 w 197"/>
                  <a:gd name="T51" fmla="*/ 36 h 143"/>
                  <a:gd name="T52" fmla="*/ 157 w 197"/>
                  <a:gd name="T53" fmla="*/ 36 h 143"/>
                  <a:gd name="T54" fmla="*/ 4 w 197"/>
                  <a:gd name="T55" fmla="*/ 4 h 143"/>
                  <a:gd name="T56" fmla="*/ 121 w 197"/>
                  <a:gd name="T57" fmla="*/ 4 h 143"/>
                  <a:gd name="T58" fmla="*/ 121 w 197"/>
                  <a:gd name="T59" fmla="*/ 120 h 143"/>
                  <a:gd name="T60" fmla="*/ 60 w 197"/>
                  <a:gd name="T61" fmla="*/ 120 h 143"/>
                  <a:gd name="T62" fmla="*/ 39 w 197"/>
                  <a:gd name="T63" fmla="*/ 101 h 143"/>
                  <a:gd name="T64" fmla="*/ 19 w 197"/>
                  <a:gd name="T65" fmla="*/ 120 h 143"/>
                  <a:gd name="T66" fmla="*/ 4 w 197"/>
                  <a:gd name="T67" fmla="*/ 120 h 143"/>
                  <a:gd name="T68" fmla="*/ 4 w 197"/>
                  <a:gd name="T69" fmla="*/ 4 h 143"/>
                  <a:gd name="T70" fmla="*/ 39 w 197"/>
                  <a:gd name="T71" fmla="*/ 139 h 143"/>
                  <a:gd name="T72" fmla="*/ 23 w 197"/>
                  <a:gd name="T73" fmla="*/ 122 h 143"/>
                  <a:gd name="T74" fmla="*/ 39 w 197"/>
                  <a:gd name="T75" fmla="*/ 106 h 143"/>
                  <a:gd name="T76" fmla="*/ 56 w 197"/>
                  <a:gd name="T77" fmla="*/ 122 h 143"/>
                  <a:gd name="T78" fmla="*/ 39 w 197"/>
                  <a:gd name="T79" fmla="*/ 139 h 143"/>
                  <a:gd name="T80" fmla="*/ 159 w 197"/>
                  <a:gd name="T81" fmla="*/ 139 h 143"/>
                  <a:gd name="T82" fmla="*/ 142 w 197"/>
                  <a:gd name="T83" fmla="*/ 122 h 143"/>
                  <a:gd name="T84" fmla="*/ 159 w 197"/>
                  <a:gd name="T85" fmla="*/ 106 h 143"/>
                  <a:gd name="T86" fmla="*/ 175 w 197"/>
                  <a:gd name="T87" fmla="*/ 122 h 143"/>
                  <a:gd name="T88" fmla="*/ 175 w 197"/>
                  <a:gd name="T89" fmla="*/ 122 h 143"/>
                  <a:gd name="T90" fmla="*/ 175 w 197"/>
                  <a:gd name="T91" fmla="*/ 123 h 143"/>
                  <a:gd name="T92" fmla="*/ 159 w 197"/>
                  <a:gd name="T93" fmla="*/ 139 h 143"/>
                  <a:gd name="T94" fmla="*/ 193 w 197"/>
                  <a:gd name="T95" fmla="*/ 119 h 143"/>
                  <a:gd name="T96" fmla="*/ 191 w 197"/>
                  <a:gd name="T97" fmla="*/ 120 h 143"/>
                  <a:gd name="T98" fmla="*/ 180 w 197"/>
                  <a:gd name="T99" fmla="*/ 120 h 143"/>
                  <a:gd name="T100" fmla="*/ 159 w 197"/>
                  <a:gd name="T101" fmla="*/ 101 h 143"/>
                  <a:gd name="T102" fmla="*/ 138 w 197"/>
                  <a:gd name="T103" fmla="*/ 120 h 143"/>
                  <a:gd name="T104" fmla="*/ 126 w 197"/>
                  <a:gd name="T105" fmla="*/ 120 h 143"/>
                  <a:gd name="T106" fmla="*/ 126 w 197"/>
                  <a:gd name="T107" fmla="*/ 77 h 143"/>
                  <a:gd name="T108" fmla="*/ 191 w 197"/>
                  <a:gd name="T109" fmla="*/ 77 h 143"/>
                  <a:gd name="T110" fmla="*/ 193 w 197"/>
                  <a:gd name="T111" fmla="*/ 78 h 143"/>
                  <a:gd name="T112" fmla="*/ 193 w 197"/>
                  <a:gd name="T113" fmla="*/ 11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7" h="143">
                    <a:moveTo>
                      <a:pt x="191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69" y="36"/>
                      <a:pt x="163" y="31"/>
                      <a:pt x="157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3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3"/>
                      <a:pt x="39" y="143"/>
                    </a:cubicBezTo>
                    <a:cubicBezTo>
                      <a:pt x="50" y="143"/>
                      <a:pt x="59" y="135"/>
                      <a:pt x="60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3"/>
                      <a:pt x="159" y="143"/>
                    </a:cubicBezTo>
                    <a:cubicBezTo>
                      <a:pt x="170" y="143"/>
                      <a:pt x="178" y="135"/>
                      <a:pt x="180" y="125"/>
                    </a:cubicBezTo>
                    <a:cubicBezTo>
                      <a:pt x="191" y="125"/>
                      <a:pt x="191" y="125"/>
                      <a:pt x="191" y="125"/>
                    </a:cubicBezTo>
                    <a:cubicBezTo>
                      <a:pt x="195" y="125"/>
                      <a:pt x="197" y="122"/>
                      <a:pt x="197" y="119"/>
                    </a:cubicBezTo>
                    <a:cubicBezTo>
                      <a:pt x="197" y="78"/>
                      <a:pt x="197" y="78"/>
                      <a:pt x="197" y="78"/>
                    </a:cubicBezTo>
                    <a:cubicBezTo>
                      <a:pt x="197" y="75"/>
                      <a:pt x="195" y="72"/>
                      <a:pt x="191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4"/>
                    </a:cubicBezTo>
                    <a:cubicBezTo>
                      <a:pt x="168" y="45"/>
                      <a:pt x="175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4" y="4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59" y="109"/>
                      <a:pt x="50" y="101"/>
                      <a:pt x="39" y="101"/>
                    </a:cubicBezTo>
                    <a:cubicBezTo>
                      <a:pt x="29" y="101"/>
                      <a:pt x="20" y="109"/>
                      <a:pt x="19" y="120"/>
                    </a:cubicBezTo>
                    <a:cubicBezTo>
                      <a:pt x="4" y="120"/>
                      <a:pt x="4" y="120"/>
                      <a:pt x="4" y="120"/>
                    </a:cubicBezTo>
                    <a:lnTo>
                      <a:pt x="4" y="4"/>
                    </a:lnTo>
                    <a:close/>
                    <a:moveTo>
                      <a:pt x="39" y="139"/>
                    </a:moveTo>
                    <a:cubicBezTo>
                      <a:pt x="30" y="139"/>
                      <a:pt x="23" y="131"/>
                      <a:pt x="23" y="122"/>
                    </a:cubicBezTo>
                    <a:cubicBezTo>
                      <a:pt x="23" y="113"/>
                      <a:pt x="30" y="106"/>
                      <a:pt x="39" y="106"/>
                    </a:cubicBezTo>
                    <a:cubicBezTo>
                      <a:pt x="48" y="106"/>
                      <a:pt x="56" y="113"/>
                      <a:pt x="56" y="122"/>
                    </a:cubicBezTo>
                    <a:cubicBezTo>
                      <a:pt x="56" y="131"/>
                      <a:pt x="48" y="139"/>
                      <a:pt x="39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2" y="131"/>
                      <a:pt x="142" y="122"/>
                    </a:cubicBezTo>
                    <a:cubicBezTo>
                      <a:pt x="142" y="113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31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19"/>
                      <a:pt x="192" y="120"/>
                      <a:pt x="191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8" y="109"/>
                      <a:pt x="170" y="101"/>
                      <a:pt x="159" y="101"/>
                    </a:cubicBezTo>
                    <a:cubicBezTo>
                      <a:pt x="148" y="101"/>
                      <a:pt x="139" y="109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1" y="77"/>
                      <a:pt x="191" y="77"/>
                      <a:pt x="191" y="77"/>
                    </a:cubicBezTo>
                    <a:cubicBezTo>
                      <a:pt x="192" y="77"/>
                      <a:pt x="193" y="77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82F80833-F2F2-5241-8274-811BFC298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013" y="2847975"/>
                <a:ext cx="76200" cy="7938"/>
              </a:xfrm>
              <a:custGeom>
                <a:avLst/>
                <a:gdLst>
                  <a:gd name="T0" fmla="*/ 42 w 45"/>
                  <a:gd name="T1" fmla="*/ 0 h 4"/>
                  <a:gd name="T2" fmla="*/ 3 w 45"/>
                  <a:gd name="T3" fmla="*/ 0 h 4"/>
                  <a:gd name="T4" fmla="*/ 0 w 45"/>
                  <a:gd name="T5" fmla="*/ 2 h 4"/>
                  <a:gd name="T6" fmla="*/ 3 w 45"/>
                  <a:gd name="T7" fmla="*/ 4 h 4"/>
                  <a:gd name="T8" fmla="*/ 42 w 45"/>
                  <a:gd name="T9" fmla="*/ 4 h 4"/>
                  <a:gd name="T10" fmla="*/ 45 w 45"/>
                  <a:gd name="T11" fmla="*/ 2 h 4"/>
                  <a:gd name="T12" fmla="*/ 42 w 4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4">
                    <a:moveTo>
                      <a:pt x="4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4" y="4"/>
                      <a:pt x="45" y="3"/>
                      <a:pt x="45" y="2"/>
                    </a:cubicBezTo>
                    <a:cubicBezTo>
                      <a:pt x="45" y="1"/>
                      <a:pt x="44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29439497-506A-8F4C-A86D-C308E4879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888" y="2886075"/>
                <a:ext cx="60325" cy="6350"/>
              </a:xfrm>
              <a:custGeom>
                <a:avLst/>
                <a:gdLst>
                  <a:gd name="T0" fmla="*/ 32 w 35"/>
                  <a:gd name="T1" fmla="*/ 0 h 4"/>
                  <a:gd name="T2" fmla="*/ 2 w 35"/>
                  <a:gd name="T3" fmla="*/ 0 h 4"/>
                  <a:gd name="T4" fmla="*/ 0 w 35"/>
                  <a:gd name="T5" fmla="*/ 2 h 4"/>
                  <a:gd name="T6" fmla="*/ 2 w 35"/>
                  <a:gd name="T7" fmla="*/ 4 h 4"/>
                  <a:gd name="T8" fmla="*/ 32 w 35"/>
                  <a:gd name="T9" fmla="*/ 4 h 4"/>
                  <a:gd name="T10" fmla="*/ 35 w 35"/>
                  <a:gd name="T11" fmla="*/ 2 h 4"/>
                  <a:gd name="T12" fmla="*/ 32 w 3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">
                    <a:moveTo>
                      <a:pt x="3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4" y="4"/>
                      <a:pt x="35" y="3"/>
                      <a:pt x="35" y="2"/>
                    </a:cubicBezTo>
                    <a:cubicBezTo>
                      <a:pt x="35" y="1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AC104BED-A8DD-FD40-96C0-BFB65D91F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350" y="2922588"/>
                <a:ext cx="42863" cy="9525"/>
              </a:xfrm>
              <a:custGeom>
                <a:avLst/>
                <a:gdLst>
                  <a:gd name="T0" fmla="*/ 22 w 25"/>
                  <a:gd name="T1" fmla="*/ 0 h 5"/>
                  <a:gd name="T2" fmla="*/ 2 w 25"/>
                  <a:gd name="T3" fmla="*/ 0 h 5"/>
                  <a:gd name="T4" fmla="*/ 0 w 25"/>
                  <a:gd name="T5" fmla="*/ 2 h 5"/>
                  <a:gd name="T6" fmla="*/ 2 w 25"/>
                  <a:gd name="T7" fmla="*/ 5 h 5"/>
                  <a:gd name="T8" fmla="*/ 22 w 25"/>
                  <a:gd name="T9" fmla="*/ 5 h 5"/>
                  <a:gd name="T10" fmla="*/ 25 w 25"/>
                  <a:gd name="T11" fmla="*/ 2 h 5"/>
                  <a:gd name="T12" fmla="*/ 22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4" y="5"/>
                      <a:pt x="25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57A63C7-51AD-324C-A85B-3BDEE70A62F1}"/>
              </a:ext>
            </a:extLst>
          </p:cNvPr>
          <p:cNvGrpSpPr/>
          <p:nvPr/>
        </p:nvGrpSpPr>
        <p:grpSpPr>
          <a:xfrm>
            <a:off x="10557531" y="3406455"/>
            <a:ext cx="1066032" cy="1060424"/>
            <a:chOff x="3503614" y="2446338"/>
            <a:chExt cx="603250" cy="600075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1608FE6-76BE-A14C-B8F9-9A4816F75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614" y="2446338"/>
              <a:ext cx="603250" cy="6000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D4E02B8-A304-CB4D-A963-AA6A3BA2D7F5}"/>
                </a:ext>
              </a:extLst>
            </p:cNvPr>
            <p:cNvGrpSpPr/>
            <p:nvPr/>
          </p:nvGrpSpPr>
          <p:grpSpPr>
            <a:xfrm>
              <a:off x="3622675" y="2555875"/>
              <a:ext cx="365125" cy="381001"/>
              <a:chOff x="3622675" y="2749550"/>
              <a:chExt cx="365125" cy="381001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6A08FFD-369C-3D42-A088-26048EE6D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2675" y="2749550"/>
                <a:ext cx="365125" cy="141288"/>
              </a:xfrm>
              <a:custGeom>
                <a:avLst/>
                <a:gdLst>
                  <a:gd name="T0" fmla="*/ 215 w 215"/>
                  <a:gd name="T1" fmla="*/ 80 h 83"/>
                  <a:gd name="T2" fmla="*/ 193 w 215"/>
                  <a:gd name="T3" fmla="*/ 39 h 83"/>
                  <a:gd name="T4" fmla="*/ 192 w 215"/>
                  <a:gd name="T5" fmla="*/ 39 h 83"/>
                  <a:gd name="T6" fmla="*/ 192 w 215"/>
                  <a:gd name="T7" fmla="*/ 39 h 83"/>
                  <a:gd name="T8" fmla="*/ 175 w 215"/>
                  <a:gd name="T9" fmla="*/ 22 h 83"/>
                  <a:gd name="T10" fmla="*/ 107 w 215"/>
                  <a:gd name="T11" fmla="*/ 0 h 83"/>
                  <a:gd name="T12" fmla="*/ 107 w 215"/>
                  <a:gd name="T13" fmla="*/ 0 h 83"/>
                  <a:gd name="T14" fmla="*/ 107 w 215"/>
                  <a:gd name="T15" fmla="*/ 0 h 83"/>
                  <a:gd name="T16" fmla="*/ 107 w 215"/>
                  <a:gd name="T17" fmla="*/ 0 h 83"/>
                  <a:gd name="T18" fmla="*/ 40 w 215"/>
                  <a:gd name="T19" fmla="*/ 22 h 83"/>
                  <a:gd name="T20" fmla="*/ 22 w 215"/>
                  <a:gd name="T21" fmla="*/ 39 h 83"/>
                  <a:gd name="T22" fmla="*/ 22 w 215"/>
                  <a:gd name="T23" fmla="*/ 39 h 83"/>
                  <a:gd name="T24" fmla="*/ 22 w 215"/>
                  <a:gd name="T25" fmla="*/ 39 h 83"/>
                  <a:gd name="T26" fmla="*/ 0 w 215"/>
                  <a:gd name="T27" fmla="*/ 80 h 83"/>
                  <a:gd name="T28" fmla="*/ 1 w 215"/>
                  <a:gd name="T29" fmla="*/ 83 h 83"/>
                  <a:gd name="T30" fmla="*/ 2 w 215"/>
                  <a:gd name="T31" fmla="*/ 83 h 83"/>
                  <a:gd name="T32" fmla="*/ 4 w 215"/>
                  <a:gd name="T33" fmla="*/ 81 h 83"/>
                  <a:gd name="T34" fmla="*/ 24 w 215"/>
                  <a:gd name="T35" fmla="*/ 44 h 83"/>
                  <a:gd name="T36" fmla="*/ 33 w 215"/>
                  <a:gd name="T37" fmla="*/ 57 h 83"/>
                  <a:gd name="T38" fmla="*/ 35 w 215"/>
                  <a:gd name="T39" fmla="*/ 58 h 83"/>
                  <a:gd name="T40" fmla="*/ 37 w 215"/>
                  <a:gd name="T41" fmla="*/ 57 h 83"/>
                  <a:gd name="T42" fmla="*/ 37 w 215"/>
                  <a:gd name="T43" fmla="*/ 54 h 83"/>
                  <a:gd name="T44" fmla="*/ 27 w 215"/>
                  <a:gd name="T45" fmla="*/ 41 h 83"/>
                  <a:gd name="T46" fmla="*/ 43 w 215"/>
                  <a:gd name="T47" fmla="*/ 26 h 83"/>
                  <a:gd name="T48" fmla="*/ 105 w 215"/>
                  <a:gd name="T49" fmla="*/ 4 h 83"/>
                  <a:gd name="T50" fmla="*/ 105 w 215"/>
                  <a:gd name="T51" fmla="*/ 25 h 83"/>
                  <a:gd name="T52" fmla="*/ 107 w 215"/>
                  <a:gd name="T53" fmla="*/ 27 h 83"/>
                  <a:gd name="T54" fmla="*/ 110 w 215"/>
                  <a:gd name="T55" fmla="*/ 25 h 83"/>
                  <a:gd name="T56" fmla="*/ 110 w 215"/>
                  <a:gd name="T57" fmla="*/ 4 h 83"/>
                  <a:gd name="T58" fmla="*/ 172 w 215"/>
                  <a:gd name="T59" fmla="*/ 26 h 83"/>
                  <a:gd name="T60" fmla="*/ 188 w 215"/>
                  <a:gd name="T61" fmla="*/ 41 h 83"/>
                  <a:gd name="T62" fmla="*/ 178 w 215"/>
                  <a:gd name="T63" fmla="*/ 54 h 83"/>
                  <a:gd name="T64" fmla="*/ 178 w 215"/>
                  <a:gd name="T65" fmla="*/ 57 h 83"/>
                  <a:gd name="T66" fmla="*/ 180 w 215"/>
                  <a:gd name="T67" fmla="*/ 58 h 83"/>
                  <a:gd name="T68" fmla="*/ 181 w 215"/>
                  <a:gd name="T69" fmla="*/ 57 h 83"/>
                  <a:gd name="T70" fmla="*/ 191 w 215"/>
                  <a:gd name="T71" fmla="*/ 44 h 83"/>
                  <a:gd name="T72" fmla="*/ 210 w 215"/>
                  <a:gd name="T73" fmla="*/ 81 h 83"/>
                  <a:gd name="T74" fmla="*/ 213 w 215"/>
                  <a:gd name="T75" fmla="*/ 83 h 83"/>
                  <a:gd name="T76" fmla="*/ 215 w 215"/>
                  <a:gd name="T77" fmla="*/ 8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5" h="83">
                    <a:moveTo>
                      <a:pt x="215" y="80"/>
                    </a:moveTo>
                    <a:cubicBezTo>
                      <a:pt x="211" y="65"/>
                      <a:pt x="203" y="51"/>
                      <a:pt x="193" y="39"/>
                    </a:cubicBezTo>
                    <a:cubicBezTo>
                      <a:pt x="193" y="39"/>
                      <a:pt x="193" y="39"/>
                      <a:pt x="192" y="39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87" y="33"/>
                      <a:pt x="181" y="27"/>
                      <a:pt x="175" y="22"/>
                    </a:cubicBezTo>
                    <a:cubicBezTo>
                      <a:pt x="155" y="7"/>
                      <a:pt x="132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83" y="0"/>
                      <a:pt x="59" y="7"/>
                      <a:pt x="40" y="22"/>
                    </a:cubicBezTo>
                    <a:cubicBezTo>
                      <a:pt x="33" y="27"/>
                      <a:pt x="28" y="33"/>
                      <a:pt x="22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12" y="51"/>
                      <a:pt x="4" y="65"/>
                      <a:pt x="0" y="80"/>
                    </a:cubicBezTo>
                    <a:cubicBezTo>
                      <a:pt x="0" y="81"/>
                      <a:pt x="0" y="82"/>
                      <a:pt x="1" y="83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3" y="83"/>
                      <a:pt x="4" y="82"/>
                      <a:pt x="4" y="81"/>
                    </a:cubicBezTo>
                    <a:cubicBezTo>
                      <a:pt x="8" y="68"/>
                      <a:pt x="15" y="55"/>
                      <a:pt x="24" y="44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4" y="57"/>
                      <a:pt x="34" y="58"/>
                      <a:pt x="35" y="58"/>
                    </a:cubicBezTo>
                    <a:cubicBezTo>
                      <a:pt x="36" y="58"/>
                      <a:pt x="36" y="57"/>
                      <a:pt x="37" y="57"/>
                    </a:cubicBezTo>
                    <a:cubicBezTo>
                      <a:pt x="38" y="56"/>
                      <a:pt x="38" y="55"/>
                      <a:pt x="37" y="54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32" y="35"/>
                      <a:pt x="37" y="30"/>
                      <a:pt x="43" y="26"/>
                    </a:cubicBezTo>
                    <a:cubicBezTo>
                      <a:pt x="61" y="12"/>
                      <a:pt x="82" y="5"/>
                      <a:pt x="105" y="4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26"/>
                      <a:pt x="106" y="27"/>
                      <a:pt x="107" y="27"/>
                    </a:cubicBezTo>
                    <a:cubicBezTo>
                      <a:pt x="109" y="27"/>
                      <a:pt x="110" y="26"/>
                      <a:pt x="110" y="25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32" y="5"/>
                      <a:pt x="154" y="12"/>
                      <a:pt x="172" y="26"/>
                    </a:cubicBezTo>
                    <a:cubicBezTo>
                      <a:pt x="178" y="30"/>
                      <a:pt x="183" y="35"/>
                      <a:pt x="188" y="41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5"/>
                      <a:pt x="177" y="56"/>
                      <a:pt x="178" y="57"/>
                    </a:cubicBezTo>
                    <a:cubicBezTo>
                      <a:pt x="179" y="57"/>
                      <a:pt x="179" y="58"/>
                      <a:pt x="180" y="58"/>
                    </a:cubicBezTo>
                    <a:cubicBezTo>
                      <a:pt x="180" y="58"/>
                      <a:pt x="181" y="57"/>
                      <a:pt x="181" y="57"/>
                    </a:cubicBezTo>
                    <a:cubicBezTo>
                      <a:pt x="191" y="44"/>
                      <a:pt x="191" y="44"/>
                      <a:pt x="191" y="44"/>
                    </a:cubicBezTo>
                    <a:cubicBezTo>
                      <a:pt x="200" y="55"/>
                      <a:pt x="206" y="68"/>
                      <a:pt x="210" y="81"/>
                    </a:cubicBezTo>
                    <a:cubicBezTo>
                      <a:pt x="211" y="82"/>
                      <a:pt x="212" y="83"/>
                      <a:pt x="213" y="83"/>
                    </a:cubicBezTo>
                    <a:cubicBezTo>
                      <a:pt x="215" y="82"/>
                      <a:pt x="215" y="81"/>
                      <a:pt x="215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FA0533C0-25EA-5642-9AFB-65600F1D7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3313" y="3033713"/>
                <a:ext cx="323850" cy="96838"/>
              </a:xfrm>
              <a:custGeom>
                <a:avLst/>
                <a:gdLst>
                  <a:gd name="T0" fmla="*/ 190 w 191"/>
                  <a:gd name="T1" fmla="*/ 1 h 57"/>
                  <a:gd name="T2" fmla="*/ 187 w 191"/>
                  <a:gd name="T3" fmla="*/ 2 h 57"/>
                  <a:gd name="T4" fmla="*/ 95 w 191"/>
                  <a:gd name="T5" fmla="*/ 52 h 57"/>
                  <a:gd name="T6" fmla="*/ 4 w 191"/>
                  <a:gd name="T7" fmla="*/ 2 h 57"/>
                  <a:gd name="T8" fmla="*/ 1 w 191"/>
                  <a:gd name="T9" fmla="*/ 1 h 57"/>
                  <a:gd name="T10" fmla="*/ 0 w 191"/>
                  <a:gd name="T11" fmla="*/ 4 h 57"/>
                  <a:gd name="T12" fmla="*/ 95 w 191"/>
                  <a:gd name="T13" fmla="*/ 57 h 57"/>
                  <a:gd name="T14" fmla="*/ 190 w 191"/>
                  <a:gd name="T15" fmla="*/ 4 h 57"/>
                  <a:gd name="T16" fmla="*/ 190 w 191"/>
                  <a:gd name="T17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" h="57">
                    <a:moveTo>
                      <a:pt x="190" y="1"/>
                    </a:moveTo>
                    <a:cubicBezTo>
                      <a:pt x="189" y="0"/>
                      <a:pt x="187" y="1"/>
                      <a:pt x="187" y="2"/>
                    </a:cubicBezTo>
                    <a:cubicBezTo>
                      <a:pt x="167" y="33"/>
                      <a:pt x="133" y="52"/>
                      <a:pt x="95" y="52"/>
                    </a:cubicBezTo>
                    <a:cubicBezTo>
                      <a:pt x="58" y="52"/>
                      <a:pt x="24" y="33"/>
                      <a:pt x="4" y="2"/>
                    </a:cubicBezTo>
                    <a:cubicBezTo>
                      <a:pt x="4" y="1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21" y="37"/>
                      <a:pt x="57" y="57"/>
                      <a:pt x="95" y="57"/>
                    </a:cubicBezTo>
                    <a:cubicBezTo>
                      <a:pt x="134" y="57"/>
                      <a:pt x="170" y="37"/>
                      <a:pt x="190" y="4"/>
                    </a:cubicBezTo>
                    <a:cubicBezTo>
                      <a:pt x="191" y="3"/>
                      <a:pt x="191" y="2"/>
                      <a:pt x="1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84AEE94A-D72C-5F4B-9014-614F97A75F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5388" y="2900363"/>
                <a:ext cx="200025" cy="141288"/>
              </a:xfrm>
              <a:custGeom>
                <a:avLst/>
                <a:gdLst>
                  <a:gd name="T0" fmla="*/ 118 w 118"/>
                  <a:gd name="T1" fmla="*/ 1 h 83"/>
                  <a:gd name="T2" fmla="*/ 114 w 118"/>
                  <a:gd name="T3" fmla="*/ 1 h 83"/>
                  <a:gd name="T4" fmla="*/ 64 w 118"/>
                  <a:gd name="T5" fmla="*/ 54 h 83"/>
                  <a:gd name="T6" fmla="*/ 41 w 118"/>
                  <a:gd name="T7" fmla="*/ 48 h 83"/>
                  <a:gd name="T8" fmla="*/ 0 w 118"/>
                  <a:gd name="T9" fmla="*/ 80 h 83"/>
                  <a:gd name="T10" fmla="*/ 1 w 118"/>
                  <a:gd name="T11" fmla="*/ 82 h 83"/>
                  <a:gd name="T12" fmla="*/ 2 w 118"/>
                  <a:gd name="T13" fmla="*/ 83 h 83"/>
                  <a:gd name="T14" fmla="*/ 80 w 118"/>
                  <a:gd name="T15" fmla="*/ 83 h 83"/>
                  <a:gd name="T16" fmla="*/ 82 w 118"/>
                  <a:gd name="T17" fmla="*/ 82 h 83"/>
                  <a:gd name="T18" fmla="*/ 83 w 118"/>
                  <a:gd name="T19" fmla="*/ 80 h 83"/>
                  <a:gd name="T20" fmla="*/ 68 w 118"/>
                  <a:gd name="T21" fmla="*/ 57 h 83"/>
                  <a:gd name="T22" fmla="*/ 118 w 118"/>
                  <a:gd name="T23" fmla="*/ 5 h 83"/>
                  <a:gd name="T24" fmla="*/ 118 w 118"/>
                  <a:gd name="T25" fmla="*/ 1 h 83"/>
                  <a:gd name="T26" fmla="*/ 77 w 118"/>
                  <a:gd name="T27" fmla="*/ 79 h 83"/>
                  <a:gd name="T28" fmla="*/ 5 w 118"/>
                  <a:gd name="T29" fmla="*/ 79 h 83"/>
                  <a:gd name="T30" fmla="*/ 41 w 118"/>
                  <a:gd name="T31" fmla="*/ 52 h 83"/>
                  <a:gd name="T32" fmla="*/ 63 w 118"/>
                  <a:gd name="T33" fmla="*/ 59 h 83"/>
                  <a:gd name="T34" fmla="*/ 63 w 118"/>
                  <a:gd name="T35" fmla="*/ 59 h 83"/>
                  <a:gd name="T36" fmla="*/ 63 w 118"/>
                  <a:gd name="T37" fmla="*/ 59 h 83"/>
                  <a:gd name="T38" fmla="*/ 77 w 118"/>
                  <a:gd name="T39" fmla="*/ 7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83">
                    <a:moveTo>
                      <a:pt x="118" y="1"/>
                    </a:moveTo>
                    <a:cubicBezTo>
                      <a:pt x="117" y="0"/>
                      <a:pt x="115" y="0"/>
                      <a:pt x="114" y="1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57" y="50"/>
                      <a:pt x="50" y="48"/>
                      <a:pt x="41" y="48"/>
                    </a:cubicBezTo>
                    <a:cubicBezTo>
                      <a:pt x="22" y="48"/>
                      <a:pt x="5" y="61"/>
                      <a:pt x="0" y="80"/>
                    </a:cubicBezTo>
                    <a:cubicBezTo>
                      <a:pt x="0" y="81"/>
                      <a:pt x="0" y="82"/>
                      <a:pt x="1" y="82"/>
                    </a:cubicBezTo>
                    <a:cubicBezTo>
                      <a:pt x="1" y="83"/>
                      <a:pt x="2" y="83"/>
                      <a:pt x="2" y="83"/>
                    </a:cubicBezTo>
                    <a:cubicBezTo>
                      <a:pt x="80" y="83"/>
                      <a:pt x="80" y="83"/>
                      <a:pt x="80" y="83"/>
                    </a:cubicBezTo>
                    <a:cubicBezTo>
                      <a:pt x="81" y="83"/>
                      <a:pt x="82" y="83"/>
                      <a:pt x="82" y="82"/>
                    </a:cubicBezTo>
                    <a:cubicBezTo>
                      <a:pt x="83" y="82"/>
                      <a:pt x="83" y="81"/>
                      <a:pt x="83" y="80"/>
                    </a:cubicBezTo>
                    <a:cubicBezTo>
                      <a:pt x="80" y="71"/>
                      <a:pt x="75" y="62"/>
                      <a:pt x="68" y="5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4"/>
                      <a:pt x="118" y="2"/>
                      <a:pt x="118" y="1"/>
                    </a:cubicBezTo>
                    <a:close/>
                    <a:moveTo>
                      <a:pt x="77" y="79"/>
                    </a:moveTo>
                    <a:cubicBezTo>
                      <a:pt x="5" y="79"/>
                      <a:pt x="5" y="79"/>
                      <a:pt x="5" y="79"/>
                    </a:cubicBezTo>
                    <a:cubicBezTo>
                      <a:pt x="10" y="63"/>
                      <a:pt x="25" y="52"/>
                      <a:pt x="41" y="52"/>
                    </a:cubicBezTo>
                    <a:cubicBezTo>
                      <a:pt x="49" y="52"/>
                      <a:pt x="57" y="55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70" y="64"/>
                      <a:pt x="75" y="71"/>
                      <a:pt x="77" y="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1EF473-E639-C44E-BA6E-701AD46FD892}"/>
              </a:ext>
            </a:extLst>
          </p:cNvPr>
          <p:cNvGrpSpPr/>
          <p:nvPr/>
        </p:nvGrpSpPr>
        <p:grpSpPr>
          <a:xfrm>
            <a:off x="738186" y="2753224"/>
            <a:ext cx="1060424" cy="1063229"/>
            <a:chOff x="-776289" y="2445544"/>
            <a:chExt cx="600075" cy="60166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D55A2CB-7B55-7143-8DB0-325D475E0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76289" y="2445544"/>
              <a:ext cx="600075" cy="6016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82D4736-C3D2-924A-8017-C238AAE2DCF6}"/>
                </a:ext>
              </a:extLst>
            </p:cNvPr>
            <p:cNvGrpSpPr/>
            <p:nvPr/>
          </p:nvGrpSpPr>
          <p:grpSpPr>
            <a:xfrm>
              <a:off x="-606426" y="2534444"/>
              <a:ext cx="260350" cy="423863"/>
              <a:chOff x="2832100" y="2760663"/>
              <a:chExt cx="260350" cy="423863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DA34791-8FD2-BE45-947C-7F9A2BF625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8775" y="3095625"/>
                <a:ext cx="123825" cy="38100"/>
              </a:xfrm>
              <a:custGeom>
                <a:avLst/>
                <a:gdLst>
                  <a:gd name="T0" fmla="*/ 62 w 73"/>
                  <a:gd name="T1" fmla="*/ 22 h 22"/>
                  <a:gd name="T2" fmla="*/ 12 w 73"/>
                  <a:gd name="T3" fmla="*/ 22 h 22"/>
                  <a:gd name="T4" fmla="*/ 0 w 73"/>
                  <a:gd name="T5" fmla="*/ 11 h 22"/>
                  <a:gd name="T6" fmla="*/ 12 w 73"/>
                  <a:gd name="T7" fmla="*/ 0 h 22"/>
                  <a:gd name="T8" fmla="*/ 62 w 73"/>
                  <a:gd name="T9" fmla="*/ 0 h 22"/>
                  <a:gd name="T10" fmla="*/ 73 w 73"/>
                  <a:gd name="T11" fmla="*/ 11 h 22"/>
                  <a:gd name="T12" fmla="*/ 62 w 73"/>
                  <a:gd name="T13" fmla="*/ 22 h 22"/>
                  <a:gd name="T14" fmla="*/ 12 w 73"/>
                  <a:gd name="T15" fmla="*/ 5 h 22"/>
                  <a:gd name="T16" fmla="*/ 5 w 73"/>
                  <a:gd name="T17" fmla="*/ 11 h 22"/>
                  <a:gd name="T18" fmla="*/ 12 w 73"/>
                  <a:gd name="T19" fmla="*/ 18 h 22"/>
                  <a:gd name="T20" fmla="*/ 62 w 73"/>
                  <a:gd name="T21" fmla="*/ 18 h 22"/>
                  <a:gd name="T22" fmla="*/ 69 w 73"/>
                  <a:gd name="T23" fmla="*/ 11 h 22"/>
                  <a:gd name="T24" fmla="*/ 62 w 73"/>
                  <a:gd name="T25" fmla="*/ 5 h 22"/>
                  <a:gd name="T26" fmla="*/ 12 w 73"/>
                  <a:gd name="T2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2">
                    <a:moveTo>
                      <a:pt x="62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6" y="22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2"/>
                      <a:pt x="62" y="22"/>
                    </a:cubicBezTo>
                    <a:close/>
                    <a:moveTo>
                      <a:pt x="12" y="5"/>
                    </a:moveTo>
                    <a:cubicBezTo>
                      <a:pt x="8" y="5"/>
                      <a:pt x="5" y="7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7"/>
                      <a:pt x="66" y="5"/>
                      <a:pt x="62" y="5"/>
                    </a:cubicBez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24B63011-0F90-DD4A-B04D-6B273E3330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8775" y="3127375"/>
                <a:ext cx="123825" cy="36513"/>
              </a:xfrm>
              <a:custGeom>
                <a:avLst/>
                <a:gdLst>
                  <a:gd name="T0" fmla="*/ 62 w 73"/>
                  <a:gd name="T1" fmla="*/ 22 h 22"/>
                  <a:gd name="T2" fmla="*/ 12 w 73"/>
                  <a:gd name="T3" fmla="*/ 22 h 22"/>
                  <a:gd name="T4" fmla="*/ 0 w 73"/>
                  <a:gd name="T5" fmla="*/ 11 h 22"/>
                  <a:gd name="T6" fmla="*/ 12 w 73"/>
                  <a:gd name="T7" fmla="*/ 0 h 22"/>
                  <a:gd name="T8" fmla="*/ 62 w 73"/>
                  <a:gd name="T9" fmla="*/ 0 h 22"/>
                  <a:gd name="T10" fmla="*/ 73 w 73"/>
                  <a:gd name="T11" fmla="*/ 11 h 22"/>
                  <a:gd name="T12" fmla="*/ 62 w 73"/>
                  <a:gd name="T13" fmla="*/ 22 h 22"/>
                  <a:gd name="T14" fmla="*/ 12 w 73"/>
                  <a:gd name="T15" fmla="*/ 4 h 22"/>
                  <a:gd name="T16" fmla="*/ 5 w 73"/>
                  <a:gd name="T17" fmla="*/ 11 h 22"/>
                  <a:gd name="T18" fmla="*/ 12 w 73"/>
                  <a:gd name="T19" fmla="*/ 18 h 22"/>
                  <a:gd name="T20" fmla="*/ 62 w 73"/>
                  <a:gd name="T21" fmla="*/ 18 h 22"/>
                  <a:gd name="T22" fmla="*/ 69 w 73"/>
                  <a:gd name="T23" fmla="*/ 11 h 22"/>
                  <a:gd name="T24" fmla="*/ 62 w 73"/>
                  <a:gd name="T25" fmla="*/ 4 h 22"/>
                  <a:gd name="T26" fmla="*/ 12 w 73"/>
                  <a:gd name="T27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2">
                    <a:moveTo>
                      <a:pt x="62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6" y="22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2"/>
                      <a:pt x="62" y="22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5" y="7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7"/>
                      <a:pt x="66" y="4"/>
                      <a:pt x="62" y="4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0547092-8C77-9241-B7BA-55EE2A228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1000" y="3157538"/>
                <a:ext cx="80963" cy="26988"/>
              </a:xfrm>
              <a:custGeom>
                <a:avLst/>
                <a:gdLst>
                  <a:gd name="T0" fmla="*/ 24 w 48"/>
                  <a:gd name="T1" fmla="*/ 16 h 16"/>
                  <a:gd name="T2" fmla="*/ 0 w 48"/>
                  <a:gd name="T3" fmla="*/ 2 h 16"/>
                  <a:gd name="T4" fmla="*/ 2 w 48"/>
                  <a:gd name="T5" fmla="*/ 0 h 16"/>
                  <a:gd name="T6" fmla="*/ 4 w 48"/>
                  <a:gd name="T7" fmla="*/ 2 h 16"/>
                  <a:gd name="T8" fmla="*/ 24 w 48"/>
                  <a:gd name="T9" fmla="*/ 11 h 16"/>
                  <a:gd name="T10" fmla="*/ 43 w 48"/>
                  <a:gd name="T11" fmla="*/ 2 h 16"/>
                  <a:gd name="T12" fmla="*/ 46 w 48"/>
                  <a:gd name="T13" fmla="*/ 0 h 16"/>
                  <a:gd name="T14" fmla="*/ 48 w 48"/>
                  <a:gd name="T15" fmla="*/ 2 h 16"/>
                  <a:gd name="T16" fmla="*/ 24 w 48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6">
                    <a:moveTo>
                      <a:pt x="24" y="16"/>
                    </a:moveTo>
                    <a:cubicBezTo>
                      <a:pt x="10" y="16"/>
                      <a:pt x="0" y="10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6"/>
                      <a:pt x="12" y="11"/>
                      <a:pt x="24" y="11"/>
                    </a:cubicBezTo>
                    <a:cubicBezTo>
                      <a:pt x="35" y="11"/>
                      <a:pt x="43" y="6"/>
                      <a:pt x="43" y="2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10"/>
                      <a:pt x="37" y="16"/>
                      <a:pt x="24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2FF53EBC-77AD-B94B-96BE-8DD6FD059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32100" y="2760663"/>
                <a:ext cx="260350" cy="314325"/>
              </a:xfrm>
              <a:custGeom>
                <a:avLst/>
                <a:gdLst>
                  <a:gd name="T0" fmla="*/ 101 w 154"/>
                  <a:gd name="T1" fmla="*/ 185 h 185"/>
                  <a:gd name="T2" fmla="*/ 53 w 154"/>
                  <a:gd name="T3" fmla="*/ 185 h 185"/>
                  <a:gd name="T4" fmla="*/ 32 w 154"/>
                  <a:gd name="T5" fmla="*/ 164 h 185"/>
                  <a:gd name="T6" fmla="*/ 32 w 154"/>
                  <a:gd name="T7" fmla="*/ 149 h 185"/>
                  <a:gd name="T8" fmla="*/ 22 w 154"/>
                  <a:gd name="T9" fmla="*/ 130 h 185"/>
                  <a:gd name="T10" fmla="*/ 0 w 154"/>
                  <a:gd name="T11" fmla="*/ 77 h 185"/>
                  <a:gd name="T12" fmla="*/ 77 w 154"/>
                  <a:gd name="T13" fmla="*/ 0 h 185"/>
                  <a:gd name="T14" fmla="*/ 154 w 154"/>
                  <a:gd name="T15" fmla="*/ 77 h 185"/>
                  <a:gd name="T16" fmla="*/ 132 w 154"/>
                  <a:gd name="T17" fmla="*/ 130 h 185"/>
                  <a:gd name="T18" fmla="*/ 122 w 154"/>
                  <a:gd name="T19" fmla="*/ 149 h 185"/>
                  <a:gd name="T20" fmla="*/ 122 w 154"/>
                  <a:gd name="T21" fmla="*/ 164 h 185"/>
                  <a:gd name="T22" fmla="*/ 101 w 154"/>
                  <a:gd name="T23" fmla="*/ 185 h 185"/>
                  <a:gd name="T24" fmla="*/ 77 w 154"/>
                  <a:gd name="T25" fmla="*/ 5 h 185"/>
                  <a:gd name="T26" fmla="*/ 5 w 154"/>
                  <a:gd name="T27" fmla="*/ 77 h 185"/>
                  <a:gd name="T28" fmla="*/ 25 w 154"/>
                  <a:gd name="T29" fmla="*/ 127 h 185"/>
                  <a:gd name="T30" fmla="*/ 36 w 154"/>
                  <a:gd name="T31" fmla="*/ 149 h 185"/>
                  <a:gd name="T32" fmla="*/ 36 w 154"/>
                  <a:gd name="T33" fmla="*/ 164 h 185"/>
                  <a:gd name="T34" fmla="*/ 53 w 154"/>
                  <a:gd name="T35" fmla="*/ 180 h 185"/>
                  <a:gd name="T36" fmla="*/ 101 w 154"/>
                  <a:gd name="T37" fmla="*/ 180 h 185"/>
                  <a:gd name="T38" fmla="*/ 117 w 154"/>
                  <a:gd name="T39" fmla="*/ 164 h 185"/>
                  <a:gd name="T40" fmla="*/ 117 w 154"/>
                  <a:gd name="T41" fmla="*/ 149 h 185"/>
                  <a:gd name="T42" fmla="*/ 129 w 154"/>
                  <a:gd name="T43" fmla="*/ 127 h 185"/>
                  <a:gd name="T44" fmla="*/ 149 w 154"/>
                  <a:gd name="T45" fmla="*/ 77 h 185"/>
                  <a:gd name="T46" fmla="*/ 77 w 154"/>
                  <a:gd name="T47" fmla="*/ 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4" h="185">
                    <a:moveTo>
                      <a:pt x="101" y="185"/>
                    </a:moveTo>
                    <a:cubicBezTo>
                      <a:pt x="53" y="185"/>
                      <a:pt x="53" y="185"/>
                      <a:pt x="53" y="185"/>
                    </a:cubicBezTo>
                    <a:cubicBezTo>
                      <a:pt x="41" y="185"/>
                      <a:pt x="32" y="175"/>
                      <a:pt x="32" y="164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1"/>
                      <a:pt x="28" y="137"/>
                      <a:pt x="22" y="130"/>
                    </a:cubicBezTo>
                    <a:cubicBezTo>
                      <a:pt x="8" y="117"/>
                      <a:pt x="0" y="97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97"/>
                      <a:pt x="146" y="117"/>
                      <a:pt x="132" y="130"/>
                    </a:cubicBezTo>
                    <a:cubicBezTo>
                      <a:pt x="125" y="137"/>
                      <a:pt x="122" y="141"/>
                      <a:pt x="122" y="149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2" y="175"/>
                      <a:pt x="113" y="185"/>
                      <a:pt x="101" y="185"/>
                    </a:cubicBezTo>
                    <a:close/>
                    <a:moveTo>
                      <a:pt x="77" y="5"/>
                    </a:moveTo>
                    <a:cubicBezTo>
                      <a:pt x="37" y="5"/>
                      <a:pt x="5" y="37"/>
                      <a:pt x="5" y="77"/>
                    </a:cubicBezTo>
                    <a:cubicBezTo>
                      <a:pt x="5" y="96"/>
                      <a:pt x="12" y="114"/>
                      <a:pt x="25" y="127"/>
                    </a:cubicBezTo>
                    <a:cubicBezTo>
                      <a:pt x="32" y="134"/>
                      <a:pt x="36" y="140"/>
                      <a:pt x="36" y="149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36" y="173"/>
                      <a:pt x="44" y="180"/>
                      <a:pt x="53" y="180"/>
                    </a:cubicBezTo>
                    <a:cubicBezTo>
                      <a:pt x="101" y="180"/>
                      <a:pt x="101" y="180"/>
                      <a:pt x="101" y="180"/>
                    </a:cubicBezTo>
                    <a:cubicBezTo>
                      <a:pt x="110" y="180"/>
                      <a:pt x="117" y="173"/>
                      <a:pt x="117" y="164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7" y="140"/>
                      <a:pt x="122" y="134"/>
                      <a:pt x="129" y="127"/>
                    </a:cubicBezTo>
                    <a:cubicBezTo>
                      <a:pt x="142" y="114"/>
                      <a:pt x="149" y="96"/>
                      <a:pt x="149" y="77"/>
                    </a:cubicBezTo>
                    <a:cubicBezTo>
                      <a:pt x="149" y="37"/>
                      <a:pt x="117" y="5"/>
                      <a:pt x="7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31983FD-6BB8-3B47-A37B-4D8033F9C3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8775" y="3065463"/>
                <a:ext cx="123825" cy="39688"/>
              </a:xfrm>
              <a:custGeom>
                <a:avLst/>
                <a:gdLst>
                  <a:gd name="T0" fmla="*/ 62 w 73"/>
                  <a:gd name="T1" fmla="*/ 23 h 23"/>
                  <a:gd name="T2" fmla="*/ 12 w 73"/>
                  <a:gd name="T3" fmla="*/ 23 h 23"/>
                  <a:gd name="T4" fmla="*/ 0 w 73"/>
                  <a:gd name="T5" fmla="*/ 11 h 23"/>
                  <a:gd name="T6" fmla="*/ 12 w 73"/>
                  <a:gd name="T7" fmla="*/ 0 h 23"/>
                  <a:gd name="T8" fmla="*/ 62 w 73"/>
                  <a:gd name="T9" fmla="*/ 0 h 23"/>
                  <a:gd name="T10" fmla="*/ 73 w 73"/>
                  <a:gd name="T11" fmla="*/ 11 h 23"/>
                  <a:gd name="T12" fmla="*/ 62 w 73"/>
                  <a:gd name="T13" fmla="*/ 23 h 23"/>
                  <a:gd name="T14" fmla="*/ 12 w 73"/>
                  <a:gd name="T15" fmla="*/ 5 h 23"/>
                  <a:gd name="T16" fmla="*/ 5 w 73"/>
                  <a:gd name="T17" fmla="*/ 11 h 23"/>
                  <a:gd name="T18" fmla="*/ 12 w 73"/>
                  <a:gd name="T19" fmla="*/ 18 h 23"/>
                  <a:gd name="T20" fmla="*/ 62 w 73"/>
                  <a:gd name="T21" fmla="*/ 18 h 23"/>
                  <a:gd name="T22" fmla="*/ 69 w 73"/>
                  <a:gd name="T23" fmla="*/ 11 h 23"/>
                  <a:gd name="T24" fmla="*/ 62 w 73"/>
                  <a:gd name="T25" fmla="*/ 5 h 23"/>
                  <a:gd name="T26" fmla="*/ 12 w 73"/>
                  <a:gd name="T2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23">
                    <a:moveTo>
                      <a:pt x="6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6" y="23"/>
                      <a:pt x="0" y="17"/>
                      <a:pt x="0" y="11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8" y="0"/>
                      <a:pt x="73" y="5"/>
                      <a:pt x="73" y="11"/>
                    </a:cubicBezTo>
                    <a:cubicBezTo>
                      <a:pt x="73" y="17"/>
                      <a:pt x="68" y="23"/>
                      <a:pt x="62" y="23"/>
                    </a:cubicBezTo>
                    <a:close/>
                    <a:moveTo>
                      <a:pt x="12" y="5"/>
                    </a:moveTo>
                    <a:cubicBezTo>
                      <a:pt x="8" y="5"/>
                      <a:pt x="5" y="8"/>
                      <a:pt x="5" y="11"/>
                    </a:cubicBezTo>
                    <a:cubicBezTo>
                      <a:pt x="5" y="15"/>
                      <a:pt x="8" y="18"/>
                      <a:pt x="1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6" y="18"/>
                      <a:pt x="69" y="15"/>
                      <a:pt x="69" y="11"/>
                    </a:cubicBezTo>
                    <a:cubicBezTo>
                      <a:pt x="69" y="8"/>
                      <a:pt x="66" y="5"/>
                      <a:pt x="62" y="5"/>
                    </a:cubicBez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9B33AE-BC30-9E47-BFAD-8CA07154A0DF}"/>
              </a:ext>
            </a:extLst>
          </p:cNvPr>
          <p:cNvCxnSpPr>
            <a:cxnSpLocks/>
          </p:cNvCxnSpPr>
          <p:nvPr/>
        </p:nvCxnSpPr>
        <p:spPr>
          <a:xfrm>
            <a:off x="9340987" y="4229756"/>
            <a:ext cx="1339978" cy="1591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852A5E-A81C-9946-BFA9-A9AB38C1B784}"/>
              </a:ext>
            </a:extLst>
          </p:cNvPr>
          <p:cNvCxnSpPr>
            <a:cxnSpLocks/>
          </p:cNvCxnSpPr>
          <p:nvPr/>
        </p:nvCxnSpPr>
        <p:spPr>
          <a:xfrm>
            <a:off x="4310942" y="3604232"/>
            <a:ext cx="1659882" cy="554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6BFF32-C26E-3140-8208-553235EE63B9}"/>
              </a:ext>
            </a:extLst>
          </p:cNvPr>
          <p:cNvCxnSpPr>
            <a:cxnSpLocks/>
          </p:cNvCxnSpPr>
          <p:nvPr/>
        </p:nvCxnSpPr>
        <p:spPr>
          <a:xfrm flipV="1">
            <a:off x="6740155" y="3849701"/>
            <a:ext cx="2219303" cy="2907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710F45-C230-F448-BE0A-A95E19EEE03A}"/>
              </a:ext>
            </a:extLst>
          </p:cNvPr>
          <p:cNvCxnSpPr>
            <a:cxnSpLocks/>
          </p:cNvCxnSpPr>
          <p:nvPr/>
        </p:nvCxnSpPr>
        <p:spPr>
          <a:xfrm>
            <a:off x="1798610" y="3498047"/>
            <a:ext cx="1638641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D23CC-C7D9-1743-8538-5C329A8D48B2}"/>
              </a:ext>
            </a:extLst>
          </p:cNvPr>
          <p:cNvSpPr/>
          <p:nvPr/>
        </p:nvSpPr>
        <p:spPr>
          <a:xfrm>
            <a:off x="119742" y="4048295"/>
            <a:ext cx="3791797" cy="23001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Controllers: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yêu cầu từ user, xử lý và xây dựng model phù hợp, chuyển model cho view, trả về 1 view được xác định.</a:t>
            </a:r>
            <a:endParaRPr lang="en-US" b="1" dirty="0" smtClean="0">
              <a:solidFill>
                <a:schemeClr val="tx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DA0F1-459E-834C-A071-916F9B0745CE}"/>
              </a:ext>
            </a:extLst>
          </p:cNvPr>
          <p:cNvSpPr/>
          <p:nvPr/>
        </p:nvSpPr>
        <p:spPr>
          <a:xfrm>
            <a:off x="2677045" y="1459095"/>
            <a:ext cx="3210917" cy="11449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Models: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b="1" dirty="0">
              <a:solidFill>
                <a:schemeClr val="accent6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CC0D53-DBFE-6B45-B119-035A77A04B1B}"/>
              </a:ext>
            </a:extLst>
          </p:cNvPr>
          <p:cNvSpPr/>
          <p:nvPr/>
        </p:nvSpPr>
        <p:spPr>
          <a:xfrm>
            <a:off x="4996543" y="4471967"/>
            <a:ext cx="3432702" cy="14957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View: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BB0C83-A89E-FC42-8289-7BD9CF039BC6}"/>
              </a:ext>
            </a:extLst>
          </p:cNvPr>
          <p:cNvSpPr/>
          <p:nvPr/>
        </p:nvSpPr>
        <p:spPr>
          <a:xfrm>
            <a:off x="7533819" y="1400593"/>
            <a:ext cx="3234110" cy="18466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Cache: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lúc gọi đầu tiên sẽ vào controller để lấy tất cả danh sách thông tin liên quan, nó sẽ lưu lại lần đầu lấy dữ liệu đó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D55759-5F49-F443-BAF7-AA49529175D7}"/>
              </a:ext>
            </a:extLst>
          </p:cNvPr>
          <p:cNvSpPr/>
          <p:nvPr/>
        </p:nvSpPr>
        <p:spPr>
          <a:xfrm>
            <a:off x="9952434" y="4489128"/>
            <a:ext cx="2276226" cy="14957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b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Business: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qua model để gọi dữ liệu từ SQL Server </a:t>
            </a:r>
            <a:endParaRPr lang="en-US" b="1" dirty="0">
              <a:solidFill>
                <a:schemeClr val="accent3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5C0081-B97C-DE49-92E8-DB3D05D182A4}"/>
              </a:ext>
            </a:extLst>
          </p:cNvPr>
          <p:cNvGrpSpPr/>
          <p:nvPr/>
        </p:nvGrpSpPr>
        <p:grpSpPr>
          <a:xfrm>
            <a:off x="5746716" y="3166527"/>
            <a:ext cx="1060424" cy="1063229"/>
            <a:chOff x="3146830" y="3004284"/>
            <a:chExt cx="1060424" cy="106322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4624642-C2FE-B64A-B778-E6C631998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830" y="3004284"/>
              <a:ext cx="1060424" cy="1063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5ED318F-A246-B14C-98D4-208125031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1368" y="3212976"/>
              <a:ext cx="575150" cy="688106"/>
            </a:xfrm>
            <a:custGeom>
              <a:avLst/>
              <a:gdLst>
                <a:gd name="T0" fmla="*/ 247 w 557"/>
                <a:gd name="T1" fmla="*/ 666 h 666"/>
                <a:gd name="T2" fmla="*/ 238 w 557"/>
                <a:gd name="T3" fmla="*/ 663 h 666"/>
                <a:gd name="T4" fmla="*/ 226 w 557"/>
                <a:gd name="T5" fmla="*/ 641 h 666"/>
                <a:gd name="T6" fmla="*/ 210 w 557"/>
                <a:gd name="T7" fmla="*/ 545 h 666"/>
                <a:gd name="T8" fmla="*/ 173 w 557"/>
                <a:gd name="T9" fmla="*/ 552 h 666"/>
                <a:gd name="T10" fmla="*/ 148 w 557"/>
                <a:gd name="T11" fmla="*/ 545 h 666"/>
                <a:gd name="T12" fmla="*/ 148 w 557"/>
                <a:gd name="T13" fmla="*/ 545 h 666"/>
                <a:gd name="T14" fmla="*/ 147 w 557"/>
                <a:gd name="T15" fmla="*/ 545 h 666"/>
                <a:gd name="T16" fmla="*/ 128 w 557"/>
                <a:gd name="T17" fmla="*/ 484 h 666"/>
                <a:gd name="T18" fmla="*/ 105 w 557"/>
                <a:gd name="T19" fmla="*/ 482 h 666"/>
                <a:gd name="T20" fmla="*/ 32 w 557"/>
                <a:gd name="T21" fmla="*/ 497 h 666"/>
                <a:gd name="T22" fmla="*/ 7 w 557"/>
                <a:gd name="T23" fmla="*/ 492 h 666"/>
                <a:gd name="T24" fmla="*/ 5 w 557"/>
                <a:gd name="T25" fmla="*/ 467 h 666"/>
                <a:gd name="T26" fmla="*/ 93 w 557"/>
                <a:gd name="T27" fmla="*/ 355 h 666"/>
                <a:gd name="T28" fmla="*/ 164 w 557"/>
                <a:gd name="T29" fmla="*/ 340 h 666"/>
                <a:gd name="T30" fmla="*/ 215 w 557"/>
                <a:gd name="T31" fmla="*/ 254 h 666"/>
                <a:gd name="T32" fmla="*/ 455 w 557"/>
                <a:gd name="T33" fmla="*/ 77 h 666"/>
                <a:gd name="T34" fmla="*/ 536 w 557"/>
                <a:gd name="T35" fmla="*/ 3 h 666"/>
                <a:gd name="T36" fmla="*/ 545 w 557"/>
                <a:gd name="T37" fmla="*/ 0 h 666"/>
                <a:gd name="T38" fmla="*/ 555 w 557"/>
                <a:gd name="T39" fmla="*/ 5 h 666"/>
                <a:gd name="T40" fmla="*/ 555 w 557"/>
                <a:gd name="T41" fmla="*/ 18 h 666"/>
                <a:gd name="T42" fmla="*/ 510 w 557"/>
                <a:gd name="T43" fmla="*/ 114 h 666"/>
                <a:gd name="T44" fmla="*/ 406 w 557"/>
                <a:gd name="T45" fmla="*/ 396 h 666"/>
                <a:gd name="T46" fmla="*/ 338 w 557"/>
                <a:gd name="T47" fmla="*/ 470 h 666"/>
                <a:gd name="T48" fmla="*/ 344 w 557"/>
                <a:gd name="T49" fmla="*/ 542 h 666"/>
                <a:gd name="T50" fmla="*/ 263 w 557"/>
                <a:gd name="T51" fmla="*/ 658 h 666"/>
                <a:gd name="T52" fmla="*/ 247 w 557"/>
                <a:gd name="T53" fmla="*/ 666 h 666"/>
                <a:gd name="T54" fmla="*/ 214 w 557"/>
                <a:gd name="T55" fmla="*/ 530 h 666"/>
                <a:gd name="T56" fmla="*/ 220 w 557"/>
                <a:gd name="T57" fmla="*/ 533 h 666"/>
                <a:gd name="T58" fmla="*/ 240 w 557"/>
                <a:gd name="T59" fmla="*/ 643 h 666"/>
                <a:gd name="T60" fmla="*/ 244 w 557"/>
                <a:gd name="T61" fmla="*/ 651 h 666"/>
                <a:gd name="T62" fmla="*/ 252 w 557"/>
                <a:gd name="T63" fmla="*/ 649 h 666"/>
                <a:gd name="T64" fmla="*/ 331 w 557"/>
                <a:gd name="T65" fmla="*/ 537 h 666"/>
                <a:gd name="T66" fmla="*/ 323 w 557"/>
                <a:gd name="T67" fmla="*/ 471 h 666"/>
                <a:gd name="T68" fmla="*/ 325 w 557"/>
                <a:gd name="T69" fmla="*/ 463 h 666"/>
                <a:gd name="T70" fmla="*/ 395 w 557"/>
                <a:gd name="T71" fmla="*/ 388 h 666"/>
                <a:gd name="T72" fmla="*/ 495 w 557"/>
                <a:gd name="T73" fmla="*/ 115 h 666"/>
                <a:gd name="T74" fmla="*/ 496 w 557"/>
                <a:gd name="T75" fmla="*/ 111 h 666"/>
                <a:gd name="T76" fmla="*/ 540 w 557"/>
                <a:gd name="T77" fmla="*/ 19 h 666"/>
                <a:gd name="T78" fmla="*/ 463 w 557"/>
                <a:gd name="T79" fmla="*/ 89 h 666"/>
                <a:gd name="T80" fmla="*/ 458 w 557"/>
                <a:gd name="T81" fmla="*/ 91 h 666"/>
                <a:gd name="T82" fmla="*/ 226 w 557"/>
                <a:gd name="T83" fmla="*/ 262 h 666"/>
                <a:gd name="T84" fmla="*/ 174 w 557"/>
                <a:gd name="T85" fmla="*/ 351 h 666"/>
                <a:gd name="T86" fmla="*/ 166 w 557"/>
                <a:gd name="T87" fmla="*/ 355 h 666"/>
                <a:gd name="T88" fmla="*/ 145 w 557"/>
                <a:gd name="T89" fmla="*/ 353 h 666"/>
                <a:gd name="T90" fmla="*/ 102 w 557"/>
                <a:gd name="T91" fmla="*/ 366 h 666"/>
                <a:gd name="T92" fmla="*/ 17 w 557"/>
                <a:gd name="T93" fmla="*/ 474 h 666"/>
                <a:gd name="T94" fmla="*/ 18 w 557"/>
                <a:gd name="T95" fmla="*/ 483 h 666"/>
                <a:gd name="T96" fmla="*/ 26 w 557"/>
                <a:gd name="T97" fmla="*/ 485 h 666"/>
                <a:gd name="T98" fmla="*/ 105 w 557"/>
                <a:gd name="T99" fmla="*/ 468 h 666"/>
                <a:gd name="T100" fmla="*/ 137 w 557"/>
                <a:gd name="T101" fmla="*/ 472 h 666"/>
                <a:gd name="T102" fmla="*/ 142 w 557"/>
                <a:gd name="T103" fmla="*/ 479 h 666"/>
                <a:gd name="T104" fmla="*/ 155 w 557"/>
                <a:gd name="T105" fmla="*/ 534 h 666"/>
                <a:gd name="T106" fmla="*/ 173 w 557"/>
                <a:gd name="T107" fmla="*/ 538 h 666"/>
                <a:gd name="T108" fmla="*/ 212 w 557"/>
                <a:gd name="T109" fmla="*/ 530 h 666"/>
                <a:gd name="T110" fmla="*/ 214 w 557"/>
                <a:gd name="T111" fmla="*/ 53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7" h="666">
                  <a:moveTo>
                    <a:pt x="247" y="666"/>
                  </a:moveTo>
                  <a:cubicBezTo>
                    <a:pt x="244" y="666"/>
                    <a:pt x="241" y="665"/>
                    <a:pt x="238" y="663"/>
                  </a:cubicBezTo>
                  <a:cubicBezTo>
                    <a:pt x="229" y="660"/>
                    <a:pt x="224" y="651"/>
                    <a:pt x="226" y="641"/>
                  </a:cubicBezTo>
                  <a:cubicBezTo>
                    <a:pt x="226" y="639"/>
                    <a:pt x="232" y="588"/>
                    <a:pt x="210" y="545"/>
                  </a:cubicBezTo>
                  <a:cubicBezTo>
                    <a:pt x="196" y="550"/>
                    <a:pt x="184" y="552"/>
                    <a:pt x="173" y="552"/>
                  </a:cubicBezTo>
                  <a:cubicBezTo>
                    <a:pt x="162" y="552"/>
                    <a:pt x="154" y="550"/>
                    <a:pt x="148" y="545"/>
                  </a:cubicBezTo>
                  <a:cubicBezTo>
                    <a:pt x="148" y="545"/>
                    <a:pt x="148" y="545"/>
                    <a:pt x="148" y="545"/>
                  </a:cubicBezTo>
                  <a:cubicBezTo>
                    <a:pt x="147" y="545"/>
                    <a:pt x="147" y="545"/>
                    <a:pt x="147" y="545"/>
                  </a:cubicBezTo>
                  <a:cubicBezTo>
                    <a:pt x="134" y="535"/>
                    <a:pt x="128" y="515"/>
                    <a:pt x="128" y="484"/>
                  </a:cubicBezTo>
                  <a:cubicBezTo>
                    <a:pt x="121" y="483"/>
                    <a:pt x="113" y="482"/>
                    <a:pt x="105" y="482"/>
                  </a:cubicBezTo>
                  <a:cubicBezTo>
                    <a:pt x="65" y="482"/>
                    <a:pt x="32" y="497"/>
                    <a:pt x="32" y="497"/>
                  </a:cubicBezTo>
                  <a:cubicBezTo>
                    <a:pt x="23" y="501"/>
                    <a:pt x="13" y="499"/>
                    <a:pt x="7" y="492"/>
                  </a:cubicBezTo>
                  <a:cubicBezTo>
                    <a:pt x="1" y="485"/>
                    <a:pt x="0" y="475"/>
                    <a:pt x="5" y="467"/>
                  </a:cubicBezTo>
                  <a:cubicBezTo>
                    <a:pt x="14" y="453"/>
                    <a:pt x="59" y="382"/>
                    <a:pt x="93" y="355"/>
                  </a:cubicBezTo>
                  <a:cubicBezTo>
                    <a:pt x="111" y="341"/>
                    <a:pt x="135" y="336"/>
                    <a:pt x="164" y="340"/>
                  </a:cubicBezTo>
                  <a:cubicBezTo>
                    <a:pt x="177" y="310"/>
                    <a:pt x="194" y="281"/>
                    <a:pt x="215" y="254"/>
                  </a:cubicBezTo>
                  <a:cubicBezTo>
                    <a:pt x="315" y="119"/>
                    <a:pt x="412" y="79"/>
                    <a:pt x="455" y="77"/>
                  </a:cubicBezTo>
                  <a:cubicBezTo>
                    <a:pt x="536" y="3"/>
                    <a:pt x="536" y="3"/>
                    <a:pt x="536" y="3"/>
                  </a:cubicBezTo>
                  <a:cubicBezTo>
                    <a:pt x="538" y="1"/>
                    <a:pt x="541" y="0"/>
                    <a:pt x="545" y="0"/>
                  </a:cubicBezTo>
                  <a:cubicBezTo>
                    <a:pt x="549" y="0"/>
                    <a:pt x="553" y="2"/>
                    <a:pt x="555" y="5"/>
                  </a:cubicBezTo>
                  <a:cubicBezTo>
                    <a:pt x="557" y="9"/>
                    <a:pt x="557" y="14"/>
                    <a:pt x="555" y="18"/>
                  </a:cubicBezTo>
                  <a:cubicBezTo>
                    <a:pt x="510" y="114"/>
                    <a:pt x="510" y="114"/>
                    <a:pt x="510" y="114"/>
                  </a:cubicBezTo>
                  <a:cubicBezTo>
                    <a:pt x="523" y="166"/>
                    <a:pt x="496" y="275"/>
                    <a:pt x="406" y="396"/>
                  </a:cubicBezTo>
                  <a:cubicBezTo>
                    <a:pt x="386" y="423"/>
                    <a:pt x="363" y="448"/>
                    <a:pt x="338" y="470"/>
                  </a:cubicBezTo>
                  <a:cubicBezTo>
                    <a:pt x="350" y="496"/>
                    <a:pt x="352" y="521"/>
                    <a:pt x="344" y="542"/>
                  </a:cubicBezTo>
                  <a:cubicBezTo>
                    <a:pt x="328" y="584"/>
                    <a:pt x="269" y="651"/>
                    <a:pt x="263" y="658"/>
                  </a:cubicBezTo>
                  <a:cubicBezTo>
                    <a:pt x="259" y="663"/>
                    <a:pt x="253" y="666"/>
                    <a:pt x="247" y="666"/>
                  </a:cubicBezTo>
                  <a:close/>
                  <a:moveTo>
                    <a:pt x="214" y="530"/>
                  </a:moveTo>
                  <a:cubicBezTo>
                    <a:pt x="216" y="530"/>
                    <a:pt x="219" y="531"/>
                    <a:pt x="220" y="533"/>
                  </a:cubicBezTo>
                  <a:cubicBezTo>
                    <a:pt x="246" y="580"/>
                    <a:pt x="240" y="637"/>
                    <a:pt x="240" y="643"/>
                  </a:cubicBezTo>
                  <a:cubicBezTo>
                    <a:pt x="239" y="646"/>
                    <a:pt x="241" y="649"/>
                    <a:pt x="244" y="651"/>
                  </a:cubicBezTo>
                  <a:cubicBezTo>
                    <a:pt x="247" y="652"/>
                    <a:pt x="250" y="651"/>
                    <a:pt x="252" y="649"/>
                  </a:cubicBezTo>
                  <a:cubicBezTo>
                    <a:pt x="255" y="646"/>
                    <a:pt x="316" y="577"/>
                    <a:pt x="331" y="537"/>
                  </a:cubicBezTo>
                  <a:cubicBezTo>
                    <a:pt x="338" y="518"/>
                    <a:pt x="336" y="496"/>
                    <a:pt x="323" y="471"/>
                  </a:cubicBezTo>
                  <a:cubicBezTo>
                    <a:pt x="322" y="468"/>
                    <a:pt x="323" y="465"/>
                    <a:pt x="325" y="463"/>
                  </a:cubicBezTo>
                  <a:cubicBezTo>
                    <a:pt x="351" y="441"/>
                    <a:pt x="374" y="416"/>
                    <a:pt x="395" y="388"/>
                  </a:cubicBezTo>
                  <a:cubicBezTo>
                    <a:pt x="483" y="269"/>
                    <a:pt x="509" y="163"/>
                    <a:pt x="495" y="115"/>
                  </a:cubicBezTo>
                  <a:cubicBezTo>
                    <a:pt x="495" y="114"/>
                    <a:pt x="495" y="112"/>
                    <a:pt x="496" y="111"/>
                  </a:cubicBezTo>
                  <a:cubicBezTo>
                    <a:pt x="540" y="19"/>
                    <a:pt x="540" y="19"/>
                    <a:pt x="540" y="19"/>
                  </a:cubicBezTo>
                  <a:cubicBezTo>
                    <a:pt x="463" y="89"/>
                    <a:pt x="463" y="89"/>
                    <a:pt x="463" y="89"/>
                  </a:cubicBezTo>
                  <a:cubicBezTo>
                    <a:pt x="461" y="90"/>
                    <a:pt x="460" y="91"/>
                    <a:pt x="458" y="91"/>
                  </a:cubicBezTo>
                  <a:cubicBezTo>
                    <a:pt x="418" y="92"/>
                    <a:pt x="325" y="129"/>
                    <a:pt x="226" y="262"/>
                  </a:cubicBezTo>
                  <a:cubicBezTo>
                    <a:pt x="205" y="290"/>
                    <a:pt x="188" y="320"/>
                    <a:pt x="174" y="351"/>
                  </a:cubicBezTo>
                  <a:cubicBezTo>
                    <a:pt x="173" y="354"/>
                    <a:pt x="170" y="355"/>
                    <a:pt x="166" y="355"/>
                  </a:cubicBezTo>
                  <a:cubicBezTo>
                    <a:pt x="159" y="354"/>
                    <a:pt x="152" y="353"/>
                    <a:pt x="145" y="353"/>
                  </a:cubicBezTo>
                  <a:cubicBezTo>
                    <a:pt x="128" y="353"/>
                    <a:pt x="113" y="357"/>
                    <a:pt x="102" y="366"/>
                  </a:cubicBezTo>
                  <a:cubicBezTo>
                    <a:pt x="68" y="392"/>
                    <a:pt x="22" y="466"/>
                    <a:pt x="17" y="474"/>
                  </a:cubicBezTo>
                  <a:cubicBezTo>
                    <a:pt x="15" y="477"/>
                    <a:pt x="15" y="481"/>
                    <a:pt x="18" y="483"/>
                  </a:cubicBezTo>
                  <a:cubicBezTo>
                    <a:pt x="20" y="485"/>
                    <a:pt x="23" y="486"/>
                    <a:pt x="26" y="485"/>
                  </a:cubicBezTo>
                  <a:cubicBezTo>
                    <a:pt x="26" y="485"/>
                    <a:pt x="62" y="468"/>
                    <a:pt x="105" y="468"/>
                  </a:cubicBezTo>
                  <a:cubicBezTo>
                    <a:pt x="116" y="468"/>
                    <a:pt x="127" y="469"/>
                    <a:pt x="137" y="472"/>
                  </a:cubicBezTo>
                  <a:cubicBezTo>
                    <a:pt x="140" y="472"/>
                    <a:pt x="142" y="475"/>
                    <a:pt x="142" y="479"/>
                  </a:cubicBezTo>
                  <a:cubicBezTo>
                    <a:pt x="141" y="507"/>
                    <a:pt x="146" y="527"/>
                    <a:pt x="155" y="534"/>
                  </a:cubicBezTo>
                  <a:cubicBezTo>
                    <a:pt x="160" y="537"/>
                    <a:pt x="165" y="538"/>
                    <a:pt x="173" y="538"/>
                  </a:cubicBezTo>
                  <a:cubicBezTo>
                    <a:pt x="183" y="538"/>
                    <a:pt x="197" y="535"/>
                    <a:pt x="212" y="530"/>
                  </a:cubicBezTo>
                  <a:cubicBezTo>
                    <a:pt x="212" y="530"/>
                    <a:pt x="213" y="530"/>
                    <a:pt x="214" y="5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CC9524-0831-5448-83FB-A754CE8172DD}"/>
              </a:ext>
            </a:extLst>
          </p:cNvPr>
          <p:cNvGrpSpPr/>
          <p:nvPr/>
        </p:nvGrpSpPr>
        <p:grpSpPr>
          <a:xfrm>
            <a:off x="3420716" y="2809810"/>
            <a:ext cx="1063229" cy="1063229"/>
            <a:chOff x="7409035" y="2984853"/>
            <a:chExt cx="1063229" cy="106322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5FF776-D427-D249-BF19-49FFF056A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9035" y="2984853"/>
              <a:ext cx="1063229" cy="10632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9F16D05-4314-0440-814B-E2BA257AF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9321" y="3179440"/>
              <a:ext cx="603015" cy="693122"/>
            </a:xfrm>
            <a:custGeom>
              <a:avLst/>
              <a:gdLst>
                <a:gd name="T0" fmla="*/ 314 w 392"/>
                <a:gd name="T1" fmla="*/ 188 h 451"/>
                <a:gd name="T2" fmla="*/ 271 w 392"/>
                <a:gd name="T3" fmla="*/ 210 h 451"/>
                <a:gd name="T4" fmla="*/ 266 w 392"/>
                <a:gd name="T5" fmla="*/ 183 h 451"/>
                <a:gd name="T6" fmla="*/ 158 w 392"/>
                <a:gd name="T7" fmla="*/ 256 h 451"/>
                <a:gd name="T8" fmla="*/ 266 w 392"/>
                <a:gd name="T9" fmla="*/ 329 h 451"/>
                <a:gd name="T10" fmla="*/ 271 w 392"/>
                <a:gd name="T11" fmla="*/ 302 h 451"/>
                <a:gd name="T12" fmla="*/ 314 w 392"/>
                <a:gd name="T13" fmla="*/ 352 h 451"/>
                <a:gd name="T14" fmla="*/ 348 w 392"/>
                <a:gd name="T15" fmla="*/ 357 h 451"/>
                <a:gd name="T16" fmla="*/ 353 w 392"/>
                <a:gd name="T17" fmla="*/ 451 h 451"/>
                <a:gd name="T18" fmla="*/ 357 w 392"/>
                <a:gd name="T19" fmla="*/ 357 h 451"/>
                <a:gd name="T20" fmla="*/ 392 w 392"/>
                <a:gd name="T21" fmla="*/ 352 h 451"/>
                <a:gd name="T22" fmla="*/ 318 w 392"/>
                <a:gd name="T23" fmla="*/ 183 h 451"/>
                <a:gd name="T24" fmla="*/ 231 w 392"/>
                <a:gd name="T25" fmla="*/ 320 h 451"/>
                <a:gd name="T26" fmla="*/ 231 w 392"/>
                <a:gd name="T27" fmla="*/ 192 h 451"/>
                <a:gd name="T28" fmla="*/ 261 w 392"/>
                <a:gd name="T29" fmla="*/ 320 h 451"/>
                <a:gd name="T30" fmla="*/ 271 w 392"/>
                <a:gd name="T31" fmla="*/ 292 h 451"/>
                <a:gd name="T32" fmla="*/ 314 w 392"/>
                <a:gd name="T33" fmla="*/ 220 h 451"/>
                <a:gd name="T34" fmla="*/ 382 w 392"/>
                <a:gd name="T35" fmla="*/ 348 h 451"/>
                <a:gd name="T36" fmla="*/ 323 w 392"/>
                <a:gd name="T37" fmla="*/ 192 h 451"/>
                <a:gd name="T38" fmla="*/ 382 w 392"/>
                <a:gd name="T39" fmla="*/ 348 h 451"/>
                <a:gd name="T40" fmla="*/ 160 w 392"/>
                <a:gd name="T41" fmla="*/ 0 h 451"/>
                <a:gd name="T42" fmla="*/ 121 w 392"/>
                <a:gd name="T43" fmla="*/ 4 h 451"/>
                <a:gd name="T44" fmla="*/ 78 w 392"/>
                <a:gd name="T45" fmla="*/ 27 h 451"/>
                <a:gd name="T46" fmla="*/ 73 w 392"/>
                <a:gd name="T47" fmla="*/ 0 h 451"/>
                <a:gd name="T48" fmla="*/ 0 w 392"/>
                <a:gd name="T49" fmla="*/ 169 h 451"/>
                <a:gd name="T50" fmla="*/ 34 w 392"/>
                <a:gd name="T51" fmla="*/ 174 h 451"/>
                <a:gd name="T52" fmla="*/ 39 w 392"/>
                <a:gd name="T53" fmla="*/ 451 h 451"/>
                <a:gd name="T54" fmla="*/ 44 w 392"/>
                <a:gd name="T55" fmla="*/ 174 h 451"/>
                <a:gd name="T56" fmla="*/ 78 w 392"/>
                <a:gd name="T57" fmla="*/ 169 h 451"/>
                <a:gd name="T58" fmla="*/ 121 w 392"/>
                <a:gd name="T59" fmla="*/ 118 h 451"/>
                <a:gd name="T60" fmla="*/ 126 w 392"/>
                <a:gd name="T61" fmla="*/ 146 h 451"/>
                <a:gd name="T62" fmla="*/ 233 w 392"/>
                <a:gd name="T63" fmla="*/ 73 h 451"/>
                <a:gd name="T64" fmla="*/ 9 w 392"/>
                <a:gd name="T65" fmla="*/ 164 h 451"/>
                <a:gd name="T66" fmla="*/ 68 w 392"/>
                <a:gd name="T67" fmla="*/ 9 h 451"/>
                <a:gd name="T68" fmla="*/ 121 w 392"/>
                <a:gd name="T69" fmla="*/ 109 h 451"/>
                <a:gd name="T70" fmla="*/ 78 w 392"/>
                <a:gd name="T71" fmla="*/ 37 h 451"/>
                <a:gd name="T72" fmla="*/ 121 w 392"/>
                <a:gd name="T73" fmla="*/ 109 h 451"/>
                <a:gd name="T74" fmla="*/ 160 w 392"/>
                <a:gd name="T75" fmla="*/ 9 h 451"/>
                <a:gd name="T76" fmla="*/ 160 w 392"/>
                <a:gd name="T77" fmla="*/ 136 h 451"/>
                <a:gd name="T78" fmla="*/ 130 w 392"/>
                <a:gd name="T79" fmla="*/ 9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2" h="451">
                  <a:moveTo>
                    <a:pt x="318" y="183"/>
                  </a:moveTo>
                  <a:cubicBezTo>
                    <a:pt x="316" y="183"/>
                    <a:pt x="314" y="185"/>
                    <a:pt x="314" y="188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5"/>
                    <a:pt x="269" y="183"/>
                    <a:pt x="266" y="183"/>
                  </a:cubicBezTo>
                  <a:cubicBezTo>
                    <a:pt x="231" y="183"/>
                    <a:pt x="231" y="183"/>
                    <a:pt x="231" y="183"/>
                  </a:cubicBezTo>
                  <a:cubicBezTo>
                    <a:pt x="191" y="183"/>
                    <a:pt x="158" y="216"/>
                    <a:pt x="158" y="256"/>
                  </a:cubicBezTo>
                  <a:cubicBezTo>
                    <a:pt x="158" y="296"/>
                    <a:pt x="191" y="329"/>
                    <a:pt x="231" y="329"/>
                  </a:cubicBezTo>
                  <a:cubicBezTo>
                    <a:pt x="266" y="329"/>
                    <a:pt x="266" y="329"/>
                    <a:pt x="266" y="329"/>
                  </a:cubicBezTo>
                  <a:cubicBezTo>
                    <a:pt x="269" y="329"/>
                    <a:pt x="271" y="327"/>
                    <a:pt x="271" y="324"/>
                  </a:cubicBezTo>
                  <a:cubicBezTo>
                    <a:pt x="271" y="302"/>
                    <a:pt x="271" y="302"/>
                    <a:pt x="271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52"/>
                    <a:pt x="314" y="352"/>
                    <a:pt x="314" y="352"/>
                  </a:cubicBezTo>
                  <a:cubicBezTo>
                    <a:pt x="314" y="355"/>
                    <a:pt x="316" y="357"/>
                    <a:pt x="318" y="357"/>
                  </a:cubicBezTo>
                  <a:cubicBezTo>
                    <a:pt x="348" y="357"/>
                    <a:pt x="348" y="357"/>
                    <a:pt x="348" y="357"/>
                  </a:cubicBezTo>
                  <a:cubicBezTo>
                    <a:pt x="348" y="446"/>
                    <a:pt x="348" y="446"/>
                    <a:pt x="348" y="446"/>
                  </a:cubicBezTo>
                  <a:cubicBezTo>
                    <a:pt x="348" y="448"/>
                    <a:pt x="350" y="451"/>
                    <a:pt x="353" y="451"/>
                  </a:cubicBezTo>
                  <a:cubicBezTo>
                    <a:pt x="355" y="451"/>
                    <a:pt x="357" y="448"/>
                    <a:pt x="357" y="446"/>
                  </a:cubicBezTo>
                  <a:cubicBezTo>
                    <a:pt x="357" y="357"/>
                    <a:pt x="357" y="357"/>
                    <a:pt x="357" y="357"/>
                  </a:cubicBezTo>
                  <a:cubicBezTo>
                    <a:pt x="387" y="357"/>
                    <a:pt x="387" y="357"/>
                    <a:pt x="387" y="357"/>
                  </a:cubicBezTo>
                  <a:cubicBezTo>
                    <a:pt x="389" y="357"/>
                    <a:pt x="392" y="355"/>
                    <a:pt x="392" y="352"/>
                  </a:cubicBezTo>
                  <a:cubicBezTo>
                    <a:pt x="392" y="256"/>
                    <a:pt x="392" y="256"/>
                    <a:pt x="392" y="256"/>
                  </a:cubicBezTo>
                  <a:cubicBezTo>
                    <a:pt x="392" y="216"/>
                    <a:pt x="359" y="183"/>
                    <a:pt x="318" y="183"/>
                  </a:cubicBezTo>
                  <a:close/>
                  <a:moveTo>
                    <a:pt x="261" y="320"/>
                  </a:moveTo>
                  <a:cubicBezTo>
                    <a:pt x="231" y="320"/>
                    <a:pt x="231" y="320"/>
                    <a:pt x="231" y="320"/>
                  </a:cubicBezTo>
                  <a:cubicBezTo>
                    <a:pt x="196" y="320"/>
                    <a:pt x="168" y="291"/>
                    <a:pt x="168" y="256"/>
                  </a:cubicBezTo>
                  <a:cubicBezTo>
                    <a:pt x="168" y="221"/>
                    <a:pt x="196" y="192"/>
                    <a:pt x="231" y="192"/>
                  </a:cubicBezTo>
                  <a:cubicBezTo>
                    <a:pt x="261" y="192"/>
                    <a:pt x="261" y="192"/>
                    <a:pt x="261" y="192"/>
                  </a:cubicBezTo>
                  <a:lnTo>
                    <a:pt x="261" y="320"/>
                  </a:lnTo>
                  <a:close/>
                  <a:moveTo>
                    <a:pt x="314" y="292"/>
                  </a:moveTo>
                  <a:cubicBezTo>
                    <a:pt x="271" y="292"/>
                    <a:pt x="271" y="292"/>
                    <a:pt x="271" y="292"/>
                  </a:cubicBezTo>
                  <a:cubicBezTo>
                    <a:pt x="271" y="220"/>
                    <a:pt x="271" y="220"/>
                    <a:pt x="271" y="220"/>
                  </a:cubicBezTo>
                  <a:cubicBezTo>
                    <a:pt x="314" y="220"/>
                    <a:pt x="314" y="220"/>
                    <a:pt x="314" y="220"/>
                  </a:cubicBezTo>
                  <a:lnTo>
                    <a:pt x="314" y="292"/>
                  </a:lnTo>
                  <a:close/>
                  <a:moveTo>
                    <a:pt x="382" y="348"/>
                  </a:moveTo>
                  <a:cubicBezTo>
                    <a:pt x="323" y="348"/>
                    <a:pt x="323" y="348"/>
                    <a:pt x="323" y="348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56" y="195"/>
                    <a:pt x="382" y="222"/>
                    <a:pt x="382" y="256"/>
                  </a:cubicBezTo>
                  <a:lnTo>
                    <a:pt x="382" y="348"/>
                  </a:lnTo>
                  <a:close/>
                  <a:moveTo>
                    <a:pt x="233" y="73"/>
                  </a:moveTo>
                  <a:cubicBezTo>
                    <a:pt x="233" y="32"/>
                    <a:pt x="201" y="0"/>
                    <a:pt x="160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4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33" y="0"/>
                    <a:pt x="0" y="32"/>
                    <a:pt x="0" y="73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2"/>
                    <a:pt x="2" y="174"/>
                    <a:pt x="5" y="174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4" y="446"/>
                    <a:pt x="34" y="446"/>
                    <a:pt x="34" y="446"/>
                  </a:cubicBezTo>
                  <a:cubicBezTo>
                    <a:pt x="34" y="448"/>
                    <a:pt x="36" y="451"/>
                    <a:pt x="39" y="451"/>
                  </a:cubicBezTo>
                  <a:cubicBezTo>
                    <a:pt x="42" y="451"/>
                    <a:pt x="44" y="448"/>
                    <a:pt x="44" y="446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73" y="174"/>
                    <a:pt x="73" y="174"/>
                    <a:pt x="73" y="174"/>
                  </a:cubicBezTo>
                  <a:cubicBezTo>
                    <a:pt x="76" y="174"/>
                    <a:pt x="78" y="172"/>
                    <a:pt x="78" y="169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4"/>
                    <a:pt x="123" y="146"/>
                    <a:pt x="126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201" y="146"/>
                    <a:pt x="233" y="113"/>
                    <a:pt x="233" y="73"/>
                  </a:cubicBezTo>
                  <a:close/>
                  <a:moveTo>
                    <a:pt x="68" y="164"/>
                  </a:moveTo>
                  <a:cubicBezTo>
                    <a:pt x="9" y="164"/>
                    <a:pt x="9" y="164"/>
                    <a:pt x="9" y="16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39"/>
                    <a:pt x="36" y="12"/>
                    <a:pt x="68" y="9"/>
                  </a:cubicBezTo>
                  <a:lnTo>
                    <a:pt x="68" y="164"/>
                  </a:lnTo>
                  <a:close/>
                  <a:moveTo>
                    <a:pt x="121" y="109"/>
                  </a:moveTo>
                  <a:cubicBezTo>
                    <a:pt x="78" y="109"/>
                    <a:pt x="78" y="109"/>
                    <a:pt x="78" y="109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121" y="37"/>
                    <a:pt x="121" y="37"/>
                    <a:pt x="121" y="37"/>
                  </a:cubicBezTo>
                  <a:lnTo>
                    <a:pt x="121" y="109"/>
                  </a:lnTo>
                  <a:close/>
                  <a:moveTo>
                    <a:pt x="130" y="9"/>
                  </a:moveTo>
                  <a:cubicBezTo>
                    <a:pt x="160" y="9"/>
                    <a:pt x="160" y="9"/>
                    <a:pt x="160" y="9"/>
                  </a:cubicBezTo>
                  <a:cubicBezTo>
                    <a:pt x="195" y="9"/>
                    <a:pt x="224" y="38"/>
                    <a:pt x="224" y="73"/>
                  </a:cubicBezTo>
                  <a:cubicBezTo>
                    <a:pt x="224" y="108"/>
                    <a:pt x="195" y="136"/>
                    <a:pt x="160" y="136"/>
                  </a:cubicBezTo>
                  <a:cubicBezTo>
                    <a:pt x="130" y="136"/>
                    <a:pt x="130" y="136"/>
                    <a:pt x="130" y="136"/>
                  </a:cubicBezTo>
                  <a:lnTo>
                    <a:pt x="13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4" y="5649515"/>
            <a:ext cx="1090885" cy="11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470" y="250275"/>
            <a:ext cx="10513107" cy="81652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1.1.2.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hiện, xây dựng hai màn hình đơn vị cung ứng và nhân sự đại diện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7118" y="1447799"/>
            <a:ext cx="6314682" cy="4727577"/>
          </a:xfrm>
        </p:spPr>
        <p:txBody>
          <a:bodyPr/>
          <a:lstStyle/>
          <a:p>
            <a:pPr marL="0" indent="0">
              <a:buNone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1.1.2.1. Đơn vị cung ứng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visual: controller, business, cache, models,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view.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DVCU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 công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thống.</a:t>
            </a:r>
          </a:p>
          <a:p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81800" y="1472951"/>
            <a:ext cx="4981799" cy="4702426"/>
          </a:xfrm>
        </p:spPr>
        <p:txBody>
          <a:bodyPr/>
          <a:lstStyle/>
          <a:p>
            <a:endParaRPr lang="vi-V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447800"/>
            <a:ext cx="5192486" cy="47275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15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1.1.2.2. Nhân sự đại diện</a:t>
            </a:r>
          </a:p>
          <a:p>
            <a:pPr marL="0" indent="0" algn="just">
              <a:buNone/>
            </a:pP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 code trên visual: controller, business, cache, models, view.</a:t>
            </a:r>
          </a:p>
          <a:p>
            <a:pPr marL="0" indent="0" algn="just">
              <a:buNone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Đã thêm được màn hình nhân sự đại diện vào trang web của hệ thống</a:t>
            </a: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</a:t>
            </a: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NSĐD bao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 các thông tin hiển thị như:  STT, Họ Tên, Giới Tính, Email, Số điện thoại, Đơn vị, Thao tác</a:t>
            </a: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Thực hiện thêm, sửa, xóa thành công vào trang web của hệ thống.</a:t>
            </a:r>
          </a:p>
          <a:p>
            <a:endParaRPr lang="vi-V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1828802"/>
            <a:ext cx="5553075" cy="43608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470" y="250275"/>
            <a:ext cx="10513107" cy="7076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1.1.2.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hiện, xây dựng hai màn hình đơn vị cung ứng và nhân sự đại diện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6221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NPT Ligh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UI"/>
        <a:ea typeface="Microsoft YaHei"/>
        <a:cs typeface=""/>
      </a:majorFont>
      <a:minorFont>
        <a:latin typeface="Segoe U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NPT Dar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UI"/>
        <a:ea typeface="Microsoft YaHei"/>
        <a:cs typeface=""/>
      </a:majorFont>
      <a:minorFont>
        <a:latin typeface="Segoe U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Theme">
      <a:majorFont>
        <a:latin typeface="Calibri Light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1004 Giao ban chat luong thang 03_2017_tungtd_v2</Template>
  <TotalTime>15348</TotalTime>
  <Words>597</Words>
  <Application>Microsoft Office PowerPoint</Application>
  <PresentationFormat>Widescreen</PresentationFormat>
  <Paragraphs>56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31" baseType="lpstr">
      <vt:lpstr>Microsoft YaHei</vt:lpstr>
      <vt:lpstr>SimSun</vt:lpstr>
      <vt:lpstr>Arial</vt:lpstr>
      <vt:lpstr>Calibri</vt:lpstr>
      <vt:lpstr>Calibri Light</vt:lpstr>
      <vt:lpstr>Cambria</vt:lpstr>
      <vt:lpstr>Gill Sans</vt:lpstr>
      <vt:lpstr>Lato Heavy</vt:lpstr>
      <vt:lpstr>Lato Light</vt:lpstr>
      <vt:lpstr>Roboto Bold</vt:lpstr>
      <vt:lpstr>Roboto Condensed</vt:lpstr>
      <vt:lpstr>Roboto Light</vt:lpstr>
      <vt:lpstr>Segoe UI</vt:lpstr>
      <vt:lpstr>Tahoma</vt:lpstr>
      <vt:lpstr>Times New Roman</vt:lpstr>
      <vt:lpstr>VNPT Light</vt:lpstr>
      <vt:lpstr>VNPT Dark</vt:lpstr>
      <vt:lpstr>1_Office Theme</vt:lpstr>
      <vt:lpstr>Office Theme</vt:lpstr>
      <vt:lpstr>BÁO CÁO THỬ VIỆC</vt:lpstr>
      <vt:lpstr>NỘI DUNG CHÍNH</vt:lpstr>
      <vt:lpstr>1. CÔNG VIỆC THỰC HIỆN</vt:lpstr>
      <vt:lpstr>1. Công việc thực hiện</vt:lpstr>
      <vt:lpstr>1.1. Xây dựng phần mềm tiếp nhận phản ánh lĩnh vực dịch vụ công ích  </vt:lpstr>
      <vt:lpstr>Kiến trúc bộ source MVC của trung tâm CenIT </vt:lpstr>
      <vt:lpstr>PowerPoint Presentation</vt:lpstr>
      <vt:lpstr>1.1.2. Thực hiện, xây dựng hai màn hình đơn vị cung ứng và nhân sự đại diện</vt:lpstr>
      <vt:lpstr>1.1.2. Thực hiện, xây dựng hai màn hình đơn vị cung ứng và nhân sự đại diện</vt:lpstr>
      <vt:lpstr>1.2. Xây dựng website “Tuyển dụng VNPT”</vt:lpstr>
      <vt:lpstr>Sản phẩm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nghinh</dc:creator>
  <cp:lastModifiedBy>Admin</cp:lastModifiedBy>
  <cp:revision>2107</cp:revision>
  <cp:lastPrinted>2019-05-15T03:08:36Z</cp:lastPrinted>
  <dcterms:created xsi:type="dcterms:W3CDTF">2017-04-12T08:55:50Z</dcterms:created>
  <dcterms:modified xsi:type="dcterms:W3CDTF">2022-10-24T12:16:44Z</dcterms:modified>
</cp:coreProperties>
</file>